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1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2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3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684" r:id="rId6"/>
  </p:sldMasterIdLst>
  <p:notesMasterIdLst>
    <p:notesMasterId r:id="rId28"/>
  </p:notesMasterIdLst>
  <p:handoutMasterIdLst>
    <p:handoutMasterId r:id="rId29"/>
  </p:handoutMasterIdLst>
  <p:sldIdLst>
    <p:sldId id="725" r:id="rId7"/>
    <p:sldId id="257" r:id="rId8"/>
    <p:sldId id="258" r:id="rId9"/>
    <p:sldId id="283" r:id="rId10"/>
    <p:sldId id="728" r:id="rId11"/>
    <p:sldId id="737" r:id="rId12"/>
    <p:sldId id="738" r:id="rId13"/>
    <p:sldId id="299" r:id="rId14"/>
    <p:sldId id="730" r:id="rId15"/>
    <p:sldId id="284" r:id="rId16"/>
    <p:sldId id="731" r:id="rId17"/>
    <p:sldId id="285" r:id="rId18"/>
    <p:sldId id="732" r:id="rId19"/>
    <p:sldId id="292" r:id="rId20"/>
    <p:sldId id="736" r:id="rId21"/>
    <p:sldId id="298" r:id="rId22"/>
    <p:sldId id="729" r:id="rId23"/>
    <p:sldId id="310" r:id="rId24"/>
    <p:sldId id="741" r:id="rId25"/>
    <p:sldId id="269" r:id="rId26"/>
    <p:sldId id="27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6721"/>
    <a:srgbClr val="298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1D9C77-43BB-C18B-0264-56F2617BF633}" v="2" dt="2020-09-28T07:28:20.264"/>
    <p1510:client id="{5F52CCA9-9575-4612-A831-54669616D929}" v="666" dt="2020-09-23T05:57:38.6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345604-067D-4AC6-81B0-70A8A534AA70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PH"/>
        </a:p>
      </dgm:t>
    </dgm:pt>
    <dgm:pt modelId="{15EC7B0B-C975-45B3-A25B-2185254B23DD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800" b="1">
              <a:latin typeface="Arimo"/>
            </a:rPr>
            <a:t>Creating New Presentations</a:t>
          </a:r>
          <a:endParaRPr lang="en-PH" sz="2800"/>
        </a:p>
      </dgm:t>
    </dgm:pt>
    <dgm:pt modelId="{23671394-41F0-4C11-BEDE-F21466AA0394}" type="parTrans" cxnId="{83F9F3D5-AF91-4505-A4B8-2CB55D7A8F43}">
      <dgm:prSet/>
      <dgm:spPr/>
      <dgm:t>
        <a:bodyPr/>
        <a:lstStyle/>
        <a:p>
          <a:endParaRPr lang="en-PH" sz="2800"/>
        </a:p>
      </dgm:t>
    </dgm:pt>
    <dgm:pt modelId="{D26A420C-5019-4361-AD8A-E72E22FDC13A}" type="sibTrans" cxnId="{83F9F3D5-AF91-4505-A4B8-2CB55D7A8F43}">
      <dgm:prSet/>
      <dgm:spPr/>
      <dgm:t>
        <a:bodyPr/>
        <a:lstStyle/>
        <a:p>
          <a:endParaRPr lang="en-PH" sz="2800"/>
        </a:p>
      </dgm:t>
    </dgm:pt>
    <dgm:pt modelId="{76DF2980-EF89-4314-A95B-863C7153FC1B}">
      <dgm:prSet custT="1"/>
      <dgm:spPr/>
      <dgm:t>
        <a:bodyPr/>
        <a:lstStyle/>
        <a:p>
          <a:r>
            <a:rPr lang="en-US" sz="2800" b="1">
              <a:latin typeface="Arimo"/>
            </a:rPr>
            <a:t>Adding Text, Images, Audio, and Video</a:t>
          </a:r>
        </a:p>
      </dgm:t>
    </dgm:pt>
    <dgm:pt modelId="{D45BE808-08F1-408A-8B5A-9C7D615B7912}" type="parTrans" cxnId="{764AE203-08AF-46C6-B362-BCC5A9ABBD5D}">
      <dgm:prSet/>
      <dgm:spPr/>
      <dgm:t>
        <a:bodyPr/>
        <a:lstStyle/>
        <a:p>
          <a:endParaRPr lang="en-PH" sz="2800"/>
        </a:p>
      </dgm:t>
    </dgm:pt>
    <dgm:pt modelId="{B442EE3D-CC70-4A79-9B8C-AB5E27268C8D}" type="sibTrans" cxnId="{764AE203-08AF-46C6-B362-BCC5A9ABBD5D}">
      <dgm:prSet/>
      <dgm:spPr/>
      <dgm:t>
        <a:bodyPr/>
        <a:lstStyle/>
        <a:p>
          <a:endParaRPr lang="en-PH" sz="2800"/>
        </a:p>
      </dgm:t>
    </dgm:pt>
    <dgm:pt modelId="{3367988D-D256-41AF-9236-8BC94AEE3CA0}">
      <dgm:prSet custT="1"/>
      <dgm:spPr/>
      <dgm:t>
        <a:bodyPr/>
        <a:lstStyle/>
        <a:p>
          <a:r>
            <a:rPr lang="en-US" sz="2800" b="1">
              <a:latin typeface="Arimo"/>
            </a:rPr>
            <a:t>Using Slide Masters</a:t>
          </a:r>
        </a:p>
      </dgm:t>
    </dgm:pt>
    <dgm:pt modelId="{854CF661-EEF6-4A2A-85E1-74329D8B3592}" type="parTrans" cxnId="{AB6EE1B5-B15C-41DB-B74A-83E231CEFEE4}">
      <dgm:prSet/>
      <dgm:spPr/>
      <dgm:t>
        <a:bodyPr/>
        <a:lstStyle/>
        <a:p>
          <a:endParaRPr lang="en-PH" sz="2800"/>
        </a:p>
      </dgm:t>
    </dgm:pt>
    <dgm:pt modelId="{6267A8BE-91E4-411D-880C-2797EC6E0FBD}" type="sibTrans" cxnId="{AB6EE1B5-B15C-41DB-B74A-83E231CEFEE4}">
      <dgm:prSet/>
      <dgm:spPr/>
      <dgm:t>
        <a:bodyPr/>
        <a:lstStyle/>
        <a:p>
          <a:endParaRPr lang="en-PH" sz="2800"/>
        </a:p>
      </dgm:t>
    </dgm:pt>
    <dgm:pt modelId="{C6DA8EB7-E05A-49C2-B7D3-3C7B0C196EF5}">
      <dgm:prSet custT="1"/>
      <dgm:spPr/>
      <dgm:t>
        <a:bodyPr/>
        <a:lstStyle/>
        <a:p>
          <a:r>
            <a:rPr lang="en-US" sz="2800" b="1">
              <a:latin typeface="Arimo"/>
            </a:rPr>
            <a:t>Saving and Securing a Presentation</a:t>
          </a:r>
        </a:p>
      </dgm:t>
    </dgm:pt>
    <dgm:pt modelId="{B0F02D5E-A4CB-4B21-89AE-0B9F34E50145}" type="parTrans" cxnId="{2B69ED92-17E4-44C9-8149-9C22F4A463A6}">
      <dgm:prSet/>
      <dgm:spPr/>
      <dgm:t>
        <a:bodyPr/>
        <a:lstStyle/>
        <a:p>
          <a:endParaRPr lang="en-PH" sz="2800"/>
        </a:p>
      </dgm:t>
    </dgm:pt>
    <dgm:pt modelId="{E79679C1-A6A3-40AE-85E9-12BEEDF89CB8}" type="sibTrans" cxnId="{2B69ED92-17E4-44C9-8149-9C22F4A463A6}">
      <dgm:prSet/>
      <dgm:spPr/>
      <dgm:t>
        <a:bodyPr/>
        <a:lstStyle/>
        <a:p>
          <a:endParaRPr lang="en-PH" sz="2800"/>
        </a:p>
      </dgm:t>
    </dgm:pt>
    <dgm:pt modelId="{C1B7B68C-CD3A-443C-A463-740623D3CA18}">
      <dgm:prSet custT="1"/>
      <dgm:spPr/>
      <dgm:t>
        <a:bodyPr/>
        <a:lstStyle/>
        <a:p>
          <a:r>
            <a:rPr lang="en-US" sz="2800" b="1">
              <a:latin typeface="Arimo"/>
            </a:rPr>
            <a:t>Adding Animations to Slides</a:t>
          </a:r>
        </a:p>
      </dgm:t>
    </dgm:pt>
    <dgm:pt modelId="{40E560AE-02FD-44A2-AC65-9D9DE61B1754}" type="parTrans" cxnId="{992B11A7-8B38-4DD4-9BE6-2C01174ED259}">
      <dgm:prSet/>
      <dgm:spPr/>
      <dgm:t>
        <a:bodyPr/>
        <a:lstStyle/>
        <a:p>
          <a:endParaRPr lang="en-PH"/>
        </a:p>
      </dgm:t>
    </dgm:pt>
    <dgm:pt modelId="{2F9AA612-D1B3-4D25-9ACD-93AEE5349EFE}" type="sibTrans" cxnId="{992B11A7-8B38-4DD4-9BE6-2C01174ED259}">
      <dgm:prSet/>
      <dgm:spPr/>
      <dgm:t>
        <a:bodyPr/>
        <a:lstStyle/>
        <a:p>
          <a:endParaRPr lang="en-PH"/>
        </a:p>
      </dgm:t>
    </dgm:pt>
    <dgm:pt modelId="{ECE5D85F-833E-49FD-8BD0-9A334CE7D406}" type="pres">
      <dgm:prSet presAssocID="{8C345604-067D-4AC6-81B0-70A8A534AA70}" presName="diagram" presStyleCnt="0">
        <dgm:presLayoutVars>
          <dgm:dir/>
          <dgm:resizeHandles val="exact"/>
        </dgm:presLayoutVars>
      </dgm:prSet>
      <dgm:spPr/>
    </dgm:pt>
    <dgm:pt modelId="{BCED2213-F1D1-4823-8272-F25C46CB7884}" type="pres">
      <dgm:prSet presAssocID="{15EC7B0B-C975-45B3-A25B-2185254B23DD}" presName="node" presStyleLbl="node1" presStyleIdx="0" presStyleCnt="5">
        <dgm:presLayoutVars>
          <dgm:bulletEnabled val="1"/>
        </dgm:presLayoutVars>
      </dgm:prSet>
      <dgm:spPr/>
    </dgm:pt>
    <dgm:pt modelId="{E368BF4F-9BD6-4F85-B7B7-26303066A162}" type="pres">
      <dgm:prSet presAssocID="{D26A420C-5019-4361-AD8A-E72E22FDC13A}" presName="sibTrans" presStyleCnt="0"/>
      <dgm:spPr/>
    </dgm:pt>
    <dgm:pt modelId="{03BE311F-C0A7-48BA-A357-468C7B6E166B}" type="pres">
      <dgm:prSet presAssocID="{76DF2980-EF89-4314-A95B-863C7153FC1B}" presName="node" presStyleLbl="node1" presStyleIdx="1" presStyleCnt="5">
        <dgm:presLayoutVars>
          <dgm:bulletEnabled val="1"/>
        </dgm:presLayoutVars>
      </dgm:prSet>
      <dgm:spPr/>
    </dgm:pt>
    <dgm:pt modelId="{CFFABCBD-648B-45E6-BE72-847E15EBAB6D}" type="pres">
      <dgm:prSet presAssocID="{B442EE3D-CC70-4A79-9B8C-AB5E27268C8D}" presName="sibTrans" presStyleCnt="0"/>
      <dgm:spPr/>
    </dgm:pt>
    <dgm:pt modelId="{0CA48630-498D-415A-B448-8B61409B452E}" type="pres">
      <dgm:prSet presAssocID="{C1B7B68C-CD3A-443C-A463-740623D3CA18}" presName="node" presStyleLbl="node1" presStyleIdx="2" presStyleCnt="5">
        <dgm:presLayoutVars>
          <dgm:bulletEnabled val="1"/>
        </dgm:presLayoutVars>
      </dgm:prSet>
      <dgm:spPr/>
    </dgm:pt>
    <dgm:pt modelId="{FC1BE19C-4B76-49E4-BC89-2F7A46FC29C9}" type="pres">
      <dgm:prSet presAssocID="{2F9AA612-D1B3-4D25-9ACD-93AEE5349EFE}" presName="sibTrans" presStyleCnt="0"/>
      <dgm:spPr/>
    </dgm:pt>
    <dgm:pt modelId="{723D42EC-AB0B-4B30-B30A-F128D5F4B5D6}" type="pres">
      <dgm:prSet presAssocID="{3367988D-D256-41AF-9236-8BC94AEE3CA0}" presName="node" presStyleLbl="node1" presStyleIdx="3" presStyleCnt="5">
        <dgm:presLayoutVars>
          <dgm:bulletEnabled val="1"/>
        </dgm:presLayoutVars>
      </dgm:prSet>
      <dgm:spPr/>
    </dgm:pt>
    <dgm:pt modelId="{AF9E41C7-A985-4C74-9ACB-9ADA52B1C795}" type="pres">
      <dgm:prSet presAssocID="{6267A8BE-91E4-411D-880C-2797EC6E0FBD}" presName="sibTrans" presStyleCnt="0"/>
      <dgm:spPr/>
    </dgm:pt>
    <dgm:pt modelId="{0AFEB75F-49E4-46CE-9B11-F85A993342E1}" type="pres">
      <dgm:prSet presAssocID="{C6DA8EB7-E05A-49C2-B7D3-3C7B0C196EF5}" presName="node" presStyleLbl="node1" presStyleIdx="4" presStyleCnt="5">
        <dgm:presLayoutVars>
          <dgm:bulletEnabled val="1"/>
        </dgm:presLayoutVars>
      </dgm:prSet>
      <dgm:spPr/>
    </dgm:pt>
  </dgm:ptLst>
  <dgm:cxnLst>
    <dgm:cxn modelId="{AB8B1102-5AC9-4915-B909-268A90387849}" type="presOf" srcId="{C6DA8EB7-E05A-49C2-B7D3-3C7B0C196EF5}" destId="{0AFEB75F-49E4-46CE-9B11-F85A993342E1}" srcOrd="0" destOrd="0" presId="urn:microsoft.com/office/officeart/2005/8/layout/default"/>
    <dgm:cxn modelId="{764AE203-08AF-46C6-B362-BCC5A9ABBD5D}" srcId="{8C345604-067D-4AC6-81B0-70A8A534AA70}" destId="{76DF2980-EF89-4314-A95B-863C7153FC1B}" srcOrd="1" destOrd="0" parTransId="{D45BE808-08F1-408A-8B5A-9C7D615B7912}" sibTransId="{B442EE3D-CC70-4A79-9B8C-AB5E27268C8D}"/>
    <dgm:cxn modelId="{CA27E511-02A4-4BA7-BB9D-8C7B60E68D03}" type="presOf" srcId="{8C345604-067D-4AC6-81B0-70A8A534AA70}" destId="{ECE5D85F-833E-49FD-8BD0-9A334CE7D406}" srcOrd="0" destOrd="0" presId="urn:microsoft.com/office/officeart/2005/8/layout/default"/>
    <dgm:cxn modelId="{8028C357-E631-4898-B313-40C85A9672F7}" type="presOf" srcId="{15EC7B0B-C975-45B3-A25B-2185254B23DD}" destId="{BCED2213-F1D1-4823-8272-F25C46CB7884}" srcOrd="0" destOrd="0" presId="urn:microsoft.com/office/officeart/2005/8/layout/default"/>
    <dgm:cxn modelId="{2B69ED92-17E4-44C9-8149-9C22F4A463A6}" srcId="{8C345604-067D-4AC6-81B0-70A8A534AA70}" destId="{C6DA8EB7-E05A-49C2-B7D3-3C7B0C196EF5}" srcOrd="4" destOrd="0" parTransId="{B0F02D5E-A4CB-4B21-89AE-0B9F34E50145}" sibTransId="{E79679C1-A6A3-40AE-85E9-12BEEDF89CB8}"/>
    <dgm:cxn modelId="{992B11A7-8B38-4DD4-9BE6-2C01174ED259}" srcId="{8C345604-067D-4AC6-81B0-70A8A534AA70}" destId="{C1B7B68C-CD3A-443C-A463-740623D3CA18}" srcOrd="2" destOrd="0" parTransId="{40E560AE-02FD-44A2-AC65-9D9DE61B1754}" sibTransId="{2F9AA612-D1B3-4D25-9ACD-93AEE5349EFE}"/>
    <dgm:cxn modelId="{AB6EE1B5-B15C-41DB-B74A-83E231CEFEE4}" srcId="{8C345604-067D-4AC6-81B0-70A8A534AA70}" destId="{3367988D-D256-41AF-9236-8BC94AEE3CA0}" srcOrd="3" destOrd="0" parTransId="{854CF661-EEF6-4A2A-85E1-74329D8B3592}" sibTransId="{6267A8BE-91E4-411D-880C-2797EC6E0FBD}"/>
    <dgm:cxn modelId="{83F9F3D5-AF91-4505-A4B8-2CB55D7A8F43}" srcId="{8C345604-067D-4AC6-81B0-70A8A534AA70}" destId="{15EC7B0B-C975-45B3-A25B-2185254B23DD}" srcOrd="0" destOrd="0" parTransId="{23671394-41F0-4C11-BEDE-F21466AA0394}" sibTransId="{D26A420C-5019-4361-AD8A-E72E22FDC13A}"/>
    <dgm:cxn modelId="{3C8192E7-7C7C-4968-9CF6-4D0C53B9E910}" type="presOf" srcId="{76DF2980-EF89-4314-A95B-863C7153FC1B}" destId="{03BE311F-C0A7-48BA-A357-468C7B6E166B}" srcOrd="0" destOrd="0" presId="urn:microsoft.com/office/officeart/2005/8/layout/default"/>
    <dgm:cxn modelId="{110755F0-43A3-4654-98A7-38B563FE05BD}" type="presOf" srcId="{3367988D-D256-41AF-9236-8BC94AEE3CA0}" destId="{723D42EC-AB0B-4B30-B30A-F128D5F4B5D6}" srcOrd="0" destOrd="0" presId="urn:microsoft.com/office/officeart/2005/8/layout/default"/>
    <dgm:cxn modelId="{B96366FD-9805-44DE-A713-56AA16E58FCA}" type="presOf" srcId="{C1B7B68C-CD3A-443C-A463-740623D3CA18}" destId="{0CA48630-498D-415A-B448-8B61409B452E}" srcOrd="0" destOrd="0" presId="urn:microsoft.com/office/officeart/2005/8/layout/default"/>
    <dgm:cxn modelId="{A9BBC7B8-1886-4FF0-93B0-DF24C6931223}" type="presParOf" srcId="{ECE5D85F-833E-49FD-8BD0-9A334CE7D406}" destId="{BCED2213-F1D1-4823-8272-F25C46CB7884}" srcOrd="0" destOrd="0" presId="urn:microsoft.com/office/officeart/2005/8/layout/default"/>
    <dgm:cxn modelId="{AA115173-398D-4D77-ACEB-B65FBE85C61C}" type="presParOf" srcId="{ECE5D85F-833E-49FD-8BD0-9A334CE7D406}" destId="{E368BF4F-9BD6-4F85-B7B7-26303066A162}" srcOrd="1" destOrd="0" presId="urn:microsoft.com/office/officeart/2005/8/layout/default"/>
    <dgm:cxn modelId="{E5843389-9FEE-4BDB-A864-ECAF7534EFE8}" type="presParOf" srcId="{ECE5D85F-833E-49FD-8BD0-9A334CE7D406}" destId="{03BE311F-C0A7-48BA-A357-468C7B6E166B}" srcOrd="2" destOrd="0" presId="urn:microsoft.com/office/officeart/2005/8/layout/default"/>
    <dgm:cxn modelId="{1238A189-5AE5-49D7-8435-1F4988016DFC}" type="presParOf" srcId="{ECE5D85F-833E-49FD-8BD0-9A334CE7D406}" destId="{CFFABCBD-648B-45E6-BE72-847E15EBAB6D}" srcOrd="3" destOrd="0" presId="urn:microsoft.com/office/officeart/2005/8/layout/default"/>
    <dgm:cxn modelId="{0343A289-EF50-4795-88C7-111282EAFA71}" type="presParOf" srcId="{ECE5D85F-833E-49FD-8BD0-9A334CE7D406}" destId="{0CA48630-498D-415A-B448-8B61409B452E}" srcOrd="4" destOrd="0" presId="urn:microsoft.com/office/officeart/2005/8/layout/default"/>
    <dgm:cxn modelId="{65923077-9821-4DD0-BFB3-092D1DF09141}" type="presParOf" srcId="{ECE5D85F-833E-49FD-8BD0-9A334CE7D406}" destId="{FC1BE19C-4B76-49E4-BC89-2F7A46FC29C9}" srcOrd="5" destOrd="0" presId="urn:microsoft.com/office/officeart/2005/8/layout/default"/>
    <dgm:cxn modelId="{4684A507-5A0D-445E-B262-C244C714D1C8}" type="presParOf" srcId="{ECE5D85F-833E-49FD-8BD0-9A334CE7D406}" destId="{723D42EC-AB0B-4B30-B30A-F128D5F4B5D6}" srcOrd="6" destOrd="0" presId="urn:microsoft.com/office/officeart/2005/8/layout/default"/>
    <dgm:cxn modelId="{31388A4E-F8EF-403C-A866-218DC50751EE}" type="presParOf" srcId="{ECE5D85F-833E-49FD-8BD0-9A334CE7D406}" destId="{AF9E41C7-A985-4C74-9ACB-9ADA52B1C795}" srcOrd="7" destOrd="0" presId="urn:microsoft.com/office/officeart/2005/8/layout/default"/>
    <dgm:cxn modelId="{2FE16D3A-C00F-42CE-B7E5-6A95041DFC75}" type="presParOf" srcId="{ECE5D85F-833E-49FD-8BD0-9A334CE7D406}" destId="{0AFEB75F-49E4-46CE-9B11-F85A993342E1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B5FAC2E-E158-4FA8-A96A-A37A55AD3AD7}" type="doc">
      <dgm:prSet loTypeId="urn:microsoft.com/office/officeart/2005/8/layout/process1" loCatId="process" qsTypeId="urn:microsoft.com/office/officeart/2005/8/quickstyle/simple3" qsCatId="simple" csTypeId="urn:microsoft.com/office/officeart/2005/8/colors/accent3_2" csCatId="accent3" phldr="1"/>
      <dgm:spPr/>
    </dgm:pt>
    <dgm:pt modelId="{0B6B7712-55A7-4D2B-B1A3-FD9689C2B55F}">
      <dgm:prSet/>
      <dgm:spPr/>
      <dgm:t>
        <a:bodyPr/>
        <a:lstStyle/>
        <a:p>
          <a:r>
            <a:rPr lang="en-US"/>
            <a:t>Select </a:t>
          </a:r>
          <a:r>
            <a:rPr lang="en-US" b="1"/>
            <a:t>View &gt; Slide Master</a:t>
          </a:r>
          <a:endParaRPr lang="en-US"/>
        </a:p>
      </dgm:t>
    </dgm:pt>
    <dgm:pt modelId="{35079342-D4AF-42AB-8B3D-8A37D2A6039E}" type="parTrans" cxnId="{74498C2B-140A-4160-958E-823A8F4CD482}">
      <dgm:prSet/>
      <dgm:spPr/>
      <dgm:t>
        <a:bodyPr/>
        <a:lstStyle/>
        <a:p>
          <a:endParaRPr lang="en-PH"/>
        </a:p>
      </dgm:t>
    </dgm:pt>
    <dgm:pt modelId="{45E9AF44-99F8-4D76-8632-7DFF4E5EF0E0}" type="sibTrans" cxnId="{74498C2B-140A-4160-958E-823A8F4CD482}">
      <dgm:prSet/>
      <dgm:spPr/>
      <dgm:t>
        <a:bodyPr/>
        <a:lstStyle/>
        <a:p>
          <a:endParaRPr lang="en-PH"/>
        </a:p>
      </dgm:t>
    </dgm:pt>
    <dgm:pt modelId="{01E13057-DB91-48C5-991C-56DBDF59BCA5}">
      <dgm:prSet/>
      <dgm:spPr/>
      <dgm:t>
        <a:bodyPr/>
        <a:lstStyle/>
        <a:p>
          <a:r>
            <a:rPr lang="en-US"/>
            <a:t>Insert new slide or edit the existing slide masters</a:t>
          </a:r>
        </a:p>
      </dgm:t>
    </dgm:pt>
    <dgm:pt modelId="{1CF51D8F-80B9-4BF4-B0C1-641FEB3D1A5B}" type="parTrans" cxnId="{A8654466-1914-4225-B2C2-54361EB93489}">
      <dgm:prSet/>
      <dgm:spPr/>
      <dgm:t>
        <a:bodyPr/>
        <a:lstStyle/>
        <a:p>
          <a:endParaRPr lang="en-PH"/>
        </a:p>
      </dgm:t>
    </dgm:pt>
    <dgm:pt modelId="{A5A0E389-F4B8-458C-9C9E-369F5AAC7DC7}" type="sibTrans" cxnId="{A8654466-1914-4225-B2C2-54361EB93489}">
      <dgm:prSet/>
      <dgm:spPr/>
      <dgm:t>
        <a:bodyPr/>
        <a:lstStyle/>
        <a:p>
          <a:endParaRPr lang="en-PH"/>
        </a:p>
      </dgm:t>
    </dgm:pt>
    <dgm:pt modelId="{D2246832-185C-48B8-AB5B-DCE94D2373BD}">
      <dgm:prSet/>
      <dgm:spPr/>
      <dgm:t>
        <a:bodyPr/>
        <a:lstStyle/>
        <a:p>
          <a:r>
            <a:rPr lang="en-US"/>
            <a:t>Insert your recurring design elements into the slide master</a:t>
          </a:r>
        </a:p>
      </dgm:t>
    </dgm:pt>
    <dgm:pt modelId="{D5EBB106-DA9A-4A2C-9123-2ABD7E29E874}" type="parTrans" cxnId="{4C8C71AD-0CA8-4286-AC34-D64534EAFD62}">
      <dgm:prSet/>
      <dgm:spPr/>
      <dgm:t>
        <a:bodyPr/>
        <a:lstStyle/>
        <a:p>
          <a:endParaRPr lang="en-PH"/>
        </a:p>
      </dgm:t>
    </dgm:pt>
    <dgm:pt modelId="{E3D2A3BD-CFB6-47E5-B7A4-7C616161FEA6}" type="sibTrans" cxnId="{4C8C71AD-0CA8-4286-AC34-D64534EAFD62}">
      <dgm:prSet/>
      <dgm:spPr/>
      <dgm:t>
        <a:bodyPr/>
        <a:lstStyle/>
        <a:p>
          <a:endParaRPr lang="en-PH"/>
        </a:p>
      </dgm:t>
    </dgm:pt>
    <dgm:pt modelId="{4665DEC4-F230-4E5D-B78A-07ABA44AE5EC}">
      <dgm:prSet/>
      <dgm:spPr/>
      <dgm:t>
        <a:bodyPr/>
        <a:lstStyle/>
        <a:p>
          <a:r>
            <a:rPr lang="en-US"/>
            <a:t>Once done, click the </a:t>
          </a:r>
          <a:r>
            <a:rPr lang="en-US" b="1"/>
            <a:t>Close Master View </a:t>
          </a:r>
          <a:r>
            <a:rPr lang="en-US"/>
            <a:t>option </a:t>
          </a:r>
        </a:p>
      </dgm:t>
    </dgm:pt>
    <dgm:pt modelId="{31B66BCB-CAB4-47D5-8BD1-59815479820E}" type="parTrans" cxnId="{4D363D60-269A-4F04-BBE7-1626BA617AB8}">
      <dgm:prSet/>
      <dgm:spPr/>
      <dgm:t>
        <a:bodyPr/>
        <a:lstStyle/>
        <a:p>
          <a:endParaRPr lang="en-PH"/>
        </a:p>
      </dgm:t>
    </dgm:pt>
    <dgm:pt modelId="{CAFCA135-48A0-4CB1-9B9E-430DD4128AA6}" type="sibTrans" cxnId="{4D363D60-269A-4F04-BBE7-1626BA617AB8}">
      <dgm:prSet/>
      <dgm:spPr/>
      <dgm:t>
        <a:bodyPr/>
        <a:lstStyle/>
        <a:p>
          <a:endParaRPr lang="en-PH"/>
        </a:p>
      </dgm:t>
    </dgm:pt>
    <dgm:pt modelId="{1EDDC308-D6DA-4FA2-BE62-47B70F4DD1A2}" type="pres">
      <dgm:prSet presAssocID="{AB5FAC2E-E158-4FA8-A96A-A37A55AD3AD7}" presName="Name0" presStyleCnt="0">
        <dgm:presLayoutVars>
          <dgm:dir/>
          <dgm:resizeHandles val="exact"/>
        </dgm:presLayoutVars>
      </dgm:prSet>
      <dgm:spPr/>
    </dgm:pt>
    <dgm:pt modelId="{FA0A3594-C46E-486A-AE48-8DAF562109FC}" type="pres">
      <dgm:prSet presAssocID="{0B6B7712-55A7-4D2B-B1A3-FD9689C2B55F}" presName="node" presStyleLbl="node1" presStyleIdx="0" presStyleCnt="4">
        <dgm:presLayoutVars>
          <dgm:bulletEnabled val="1"/>
        </dgm:presLayoutVars>
      </dgm:prSet>
      <dgm:spPr/>
    </dgm:pt>
    <dgm:pt modelId="{5A3418D9-B8B0-4AB8-BBAF-A90223850851}" type="pres">
      <dgm:prSet presAssocID="{45E9AF44-99F8-4D76-8632-7DFF4E5EF0E0}" presName="sibTrans" presStyleLbl="sibTrans2D1" presStyleIdx="0" presStyleCnt="3"/>
      <dgm:spPr/>
    </dgm:pt>
    <dgm:pt modelId="{FDD400BB-A763-4087-AF8D-202C3B41AEBB}" type="pres">
      <dgm:prSet presAssocID="{45E9AF44-99F8-4D76-8632-7DFF4E5EF0E0}" presName="connectorText" presStyleLbl="sibTrans2D1" presStyleIdx="0" presStyleCnt="3"/>
      <dgm:spPr/>
    </dgm:pt>
    <dgm:pt modelId="{3D13145D-9979-4050-9E47-C9681E124A25}" type="pres">
      <dgm:prSet presAssocID="{01E13057-DB91-48C5-991C-56DBDF59BCA5}" presName="node" presStyleLbl="node1" presStyleIdx="1" presStyleCnt="4">
        <dgm:presLayoutVars>
          <dgm:bulletEnabled val="1"/>
        </dgm:presLayoutVars>
      </dgm:prSet>
      <dgm:spPr/>
    </dgm:pt>
    <dgm:pt modelId="{7B304E80-7282-4A32-868E-3536129E1FF5}" type="pres">
      <dgm:prSet presAssocID="{A5A0E389-F4B8-458C-9C9E-369F5AAC7DC7}" presName="sibTrans" presStyleLbl="sibTrans2D1" presStyleIdx="1" presStyleCnt="3"/>
      <dgm:spPr/>
    </dgm:pt>
    <dgm:pt modelId="{2760388E-0E43-4096-889F-0D0267EFF5C0}" type="pres">
      <dgm:prSet presAssocID="{A5A0E389-F4B8-458C-9C9E-369F5AAC7DC7}" presName="connectorText" presStyleLbl="sibTrans2D1" presStyleIdx="1" presStyleCnt="3"/>
      <dgm:spPr/>
    </dgm:pt>
    <dgm:pt modelId="{7B9C0F89-EB6C-46B1-9587-B18D2F502E0F}" type="pres">
      <dgm:prSet presAssocID="{D2246832-185C-48B8-AB5B-DCE94D2373BD}" presName="node" presStyleLbl="node1" presStyleIdx="2" presStyleCnt="4">
        <dgm:presLayoutVars>
          <dgm:bulletEnabled val="1"/>
        </dgm:presLayoutVars>
      </dgm:prSet>
      <dgm:spPr/>
    </dgm:pt>
    <dgm:pt modelId="{9002A624-3C8B-4AD8-90B8-CF791641E58C}" type="pres">
      <dgm:prSet presAssocID="{E3D2A3BD-CFB6-47E5-B7A4-7C616161FEA6}" presName="sibTrans" presStyleLbl="sibTrans2D1" presStyleIdx="2" presStyleCnt="3"/>
      <dgm:spPr/>
    </dgm:pt>
    <dgm:pt modelId="{C0C78784-4242-4F42-B29F-8F03F7C3B93B}" type="pres">
      <dgm:prSet presAssocID="{E3D2A3BD-CFB6-47E5-B7A4-7C616161FEA6}" presName="connectorText" presStyleLbl="sibTrans2D1" presStyleIdx="2" presStyleCnt="3"/>
      <dgm:spPr/>
    </dgm:pt>
    <dgm:pt modelId="{1E3F28DA-0463-41B9-A208-15393807A768}" type="pres">
      <dgm:prSet presAssocID="{4665DEC4-F230-4E5D-B78A-07ABA44AE5EC}" presName="node" presStyleLbl="node1" presStyleIdx="3" presStyleCnt="4">
        <dgm:presLayoutVars>
          <dgm:bulletEnabled val="1"/>
        </dgm:presLayoutVars>
      </dgm:prSet>
      <dgm:spPr/>
    </dgm:pt>
  </dgm:ptLst>
  <dgm:cxnLst>
    <dgm:cxn modelId="{EA951304-019A-4C4E-A1BA-2E82B5B24E5B}" type="presOf" srcId="{45E9AF44-99F8-4D76-8632-7DFF4E5EF0E0}" destId="{FDD400BB-A763-4087-AF8D-202C3B41AEBB}" srcOrd="1" destOrd="0" presId="urn:microsoft.com/office/officeart/2005/8/layout/process1"/>
    <dgm:cxn modelId="{74498C2B-140A-4160-958E-823A8F4CD482}" srcId="{AB5FAC2E-E158-4FA8-A96A-A37A55AD3AD7}" destId="{0B6B7712-55A7-4D2B-B1A3-FD9689C2B55F}" srcOrd="0" destOrd="0" parTransId="{35079342-D4AF-42AB-8B3D-8A37D2A6039E}" sibTransId="{45E9AF44-99F8-4D76-8632-7DFF4E5EF0E0}"/>
    <dgm:cxn modelId="{D4265E5D-529A-48F8-BD01-21B66084F193}" type="presOf" srcId="{01E13057-DB91-48C5-991C-56DBDF59BCA5}" destId="{3D13145D-9979-4050-9E47-C9681E124A25}" srcOrd="0" destOrd="0" presId="urn:microsoft.com/office/officeart/2005/8/layout/process1"/>
    <dgm:cxn modelId="{4D363D60-269A-4F04-BBE7-1626BA617AB8}" srcId="{AB5FAC2E-E158-4FA8-A96A-A37A55AD3AD7}" destId="{4665DEC4-F230-4E5D-B78A-07ABA44AE5EC}" srcOrd="3" destOrd="0" parTransId="{31B66BCB-CAB4-47D5-8BD1-59815479820E}" sibTransId="{CAFCA135-48A0-4CB1-9B9E-430DD4128AA6}"/>
    <dgm:cxn modelId="{A8654466-1914-4225-B2C2-54361EB93489}" srcId="{AB5FAC2E-E158-4FA8-A96A-A37A55AD3AD7}" destId="{01E13057-DB91-48C5-991C-56DBDF59BCA5}" srcOrd="1" destOrd="0" parTransId="{1CF51D8F-80B9-4BF4-B0C1-641FEB3D1A5B}" sibTransId="{A5A0E389-F4B8-458C-9C9E-369F5AAC7DC7}"/>
    <dgm:cxn modelId="{EDA8EF4B-1DEA-4B96-92B0-7F316238C5BA}" type="presOf" srcId="{A5A0E389-F4B8-458C-9C9E-369F5AAC7DC7}" destId="{2760388E-0E43-4096-889F-0D0267EFF5C0}" srcOrd="1" destOrd="0" presId="urn:microsoft.com/office/officeart/2005/8/layout/process1"/>
    <dgm:cxn modelId="{77DD4B4E-38CE-45D6-B30B-25ECE73D9F44}" type="presOf" srcId="{D2246832-185C-48B8-AB5B-DCE94D2373BD}" destId="{7B9C0F89-EB6C-46B1-9587-B18D2F502E0F}" srcOrd="0" destOrd="0" presId="urn:microsoft.com/office/officeart/2005/8/layout/process1"/>
    <dgm:cxn modelId="{240C427D-A50C-4FC7-AD82-51C24C63A6CD}" type="presOf" srcId="{E3D2A3BD-CFB6-47E5-B7A4-7C616161FEA6}" destId="{9002A624-3C8B-4AD8-90B8-CF791641E58C}" srcOrd="0" destOrd="0" presId="urn:microsoft.com/office/officeart/2005/8/layout/process1"/>
    <dgm:cxn modelId="{CE3F1294-7FA9-4CCE-B4E8-A1BB69DEAC89}" type="presOf" srcId="{AB5FAC2E-E158-4FA8-A96A-A37A55AD3AD7}" destId="{1EDDC308-D6DA-4FA2-BE62-47B70F4DD1A2}" srcOrd="0" destOrd="0" presId="urn:microsoft.com/office/officeart/2005/8/layout/process1"/>
    <dgm:cxn modelId="{4C8C71AD-0CA8-4286-AC34-D64534EAFD62}" srcId="{AB5FAC2E-E158-4FA8-A96A-A37A55AD3AD7}" destId="{D2246832-185C-48B8-AB5B-DCE94D2373BD}" srcOrd="2" destOrd="0" parTransId="{D5EBB106-DA9A-4A2C-9123-2ABD7E29E874}" sibTransId="{E3D2A3BD-CFB6-47E5-B7A4-7C616161FEA6}"/>
    <dgm:cxn modelId="{F45468C6-57EA-45C7-8EEC-8B426A1CCA16}" type="presOf" srcId="{E3D2A3BD-CFB6-47E5-B7A4-7C616161FEA6}" destId="{C0C78784-4242-4F42-B29F-8F03F7C3B93B}" srcOrd="1" destOrd="0" presId="urn:microsoft.com/office/officeart/2005/8/layout/process1"/>
    <dgm:cxn modelId="{4A2385CB-8635-4A07-9910-6D337FB738A3}" type="presOf" srcId="{0B6B7712-55A7-4D2B-B1A3-FD9689C2B55F}" destId="{FA0A3594-C46E-486A-AE48-8DAF562109FC}" srcOrd="0" destOrd="0" presId="urn:microsoft.com/office/officeart/2005/8/layout/process1"/>
    <dgm:cxn modelId="{2E7F9AD2-B010-43C0-BA47-C6228636619B}" type="presOf" srcId="{A5A0E389-F4B8-458C-9C9E-369F5AAC7DC7}" destId="{7B304E80-7282-4A32-868E-3536129E1FF5}" srcOrd="0" destOrd="0" presId="urn:microsoft.com/office/officeart/2005/8/layout/process1"/>
    <dgm:cxn modelId="{A9EDB2E4-3925-4910-BF6E-42F82CF41254}" type="presOf" srcId="{45E9AF44-99F8-4D76-8632-7DFF4E5EF0E0}" destId="{5A3418D9-B8B0-4AB8-BBAF-A90223850851}" srcOrd="0" destOrd="0" presId="urn:microsoft.com/office/officeart/2005/8/layout/process1"/>
    <dgm:cxn modelId="{EC5EFAEF-8EB6-4939-B63A-1F7CD4DA2B55}" type="presOf" srcId="{4665DEC4-F230-4E5D-B78A-07ABA44AE5EC}" destId="{1E3F28DA-0463-41B9-A208-15393807A768}" srcOrd="0" destOrd="0" presId="urn:microsoft.com/office/officeart/2005/8/layout/process1"/>
    <dgm:cxn modelId="{F24D20D1-3365-4FF7-9EF9-931CE7D10873}" type="presParOf" srcId="{1EDDC308-D6DA-4FA2-BE62-47B70F4DD1A2}" destId="{FA0A3594-C46E-486A-AE48-8DAF562109FC}" srcOrd="0" destOrd="0" presId="urn:microsoft.com/office/officeart/2005/8/layout/process1"/>
    <dgm:cxn modelId="{8A06C217-BB33-4BA2-91EC-52C1DA4E1AF0}" type="presParOf" srcId="{1EDDC308-D6DA-4FA2-BE62-47B70F4DD1A2}" destId="{5A3418D9-B8B0-4AB8-BBAF-A90223850851}" srcOrd="1" destOrd="0" presId="urn:microsoft.com/office/officeart/2005/8/layout/process1"/>
    <dgm:cxn modelId="{AB09E95C-D1D5-491D-AFE8-B4CAF87A7144}" type="presParOf" srcId="{5A3418D9-B8B0-4AB8-BBAF-A90223850851}" destId="{FDD400BB-A763-4087-AF8D-202C3B41AEBB}" srcOrd="0" destOrd="0" presId="urn:microsoft.com/office/officeart/2005/8/layout/process1"/>
    <dgm:cxn modelId="{89D6B176-1122-46ED-B014-DD5153AD7F49}" type="presParOf" srcId="{1EDDC308-D6DA-4FA2-BE62-47B70F4DD1A2}" destId="{3D13145D-9979-4050-9E47-C9681E124A25}" srcOrd="2" destOrd="0" presId="urn:microsoft.com/office/officeart/2005/8/layout/process1"/>
    <dgm:cxn modelId="{C57E3159-F174-467B-86A7-259009BC3DA7}" type="presParOf" srcId="{1EDDC308-D6DA-4FA2-BE62-47B70F4DD1A2}" destId="{7B304E80-7282-4A32-868E-3536129E1FF5}" srcOrd="3" destOrd="0" presId="urn:microsoft.com/office/officeart/2005/8/layout/process1"/>
    <dgm:cxn modelId="{83A8CDC0-4278-478A-8B86-67DCD8B9CF32}" type="presParOf" srcId="{7B304E80-7282-4A32-868E-3536129E1FF5}" destId="{2760388E-0E43-4096-889F-0D0267EFF5C0}" srcOrd="0" destOrd="0" presId="urn:microsoft.com/office/officeart/2005/8/layout/process1"/>
    <dgm:cxn modelId="{CAA1A8B3-5B96-437C-8797-DD0225483609}" type="presParOf" srcId="{1EDDC308-D6DA-4FA2-BE62-47B70F4DD1A2}" destId="{7B9C0F89-EB6C-46B1-9587-B18D2F502E0F}" srcOrd="4" destOrd="0" presId="urn:microsoft.com/office/officeart/2005/8/layout/process1"/>
    <dgm:cxn modelId="{AC162EC7-C810-488D-9471-70E54DC85BF7}" type="presParOf" srcId="{1EDDC308-D6DA-4FA2-BE62-47B70F4DD1A2}" destId="{9002A624-3C8B-4AD8-90B8-CF791641E58C}" srcOrd="5" destOrd="0" presId="urn:microsoft.com/office/officeart/2005/8/layout/process1"/>
    <dgm:cxn modelId="{FC388FF4-35C4-433C-937D-8B072E9CD4F4}" type="presParOf" srcId="{9002A624-3C8B-4AD8-90B8-CF791641E58C}" destId="{C0C78784-4242-4F42-B29F-8F03F7C3B93B}" srcOrd="0" destOrd="0" presId="urn:microsoft.com/office/officeart/2005/8/layout/process1"/>
    <dgm:cxn modelId="{53394FBE-E1CA-443A-B45D-DF3999B321CD}" type="presParOf" srcId="{1EDDC308-D6DA-4FA2-BE62-47B70F4DD1A2}" destId="{1E3F28DA-0463-41B9-A208-15393807A768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7C72A26-C003-4273-949D-00637D8C4689}" type="doc">
      <dgm:prSet loTypeId="urn:microsoft.com/office/officeart/2005/8/layout/process5" loCatId="process" qsTypeId="urn:microsoft.com/office/officeart/2005/8/quickstyle/simple3" qsCatId="simple" csTypeId="urn:microsoft.com/office/officeart/2005/8/colors/accent5_2" csCatId="accent5" phldr="1"/>
      <dgm:spPr/>
    </dgm:pt>
    <dgm:pt modelId="{FEA2E6F3-4215-4964-B9BE-E92D0C9F0FAF}">
      <dgm:prSet phldrT="[Text]" custT="1"/>
      <dgm:spPr/>
      <dgm:t>
        <a:bodyPr/>
        <a:lstStyle/>
        <a:p>
          <a:pPr>
            <a:buFont typeface="+mj-lt"/>
            <a:buAutoNum type="arabicPeriod"/>
          </a:pPr>
          <a:r>
            <a:rPr lang="en-US" sz="2000" b="0" i="0"/>
            <a:t>Click File </a:t>
          </a:r>
          <a:endParaRPr lang="en-PH" sz="2000" b="0"/>
        </a:p>
      </dgm:t>
    </dgm:pt>
    <dgm:pt modelId="{6EA9C888-8978-41BA-A53A-8DB87CCAB8DA}" type="parTrans" cxnId="{02C8D439-5742-4CB3-BBDE-96B048316BAD}">
      <dgm:prSet/>
      <dgm:spPr/>
      <dgm:t>
        <a:bodyPr/>
        <a:lstStyle/>
        <a:p>
          <a:endParaRPr lang="en-PH" sz="2000" b="0"/>
        </a:p>
      </dgm:t>
    </dgm:pt>
    <dgm:pt modelId="{042EC661-0833-404B-9F3F-F0899BF81C62}" type="sibTrans" cxnId="{02C8D439-5742-4CB3-BBDE-96B048316BAD}">
      <dgm:prSet custT="1"/>
      <dgm:spPr/>
      <dgm:t>
        <a:bodyPr/>
        <a:lstStyle/>
        <a:p>
          <a:endParaRPr lang="en-PH" sz="2000" b="0"/>
        </a:p>
      </dgm:t>
    </dgm:pt>
    <dgm:pt modelId="{ABB2AB44-80B4-4F6E-812E-B7C8C3D9C52A}">
      <dgm:prSet phldrT="[Text]" custT="1"/>
      <dgm:spPr/>
      <dgm:t>
        <a:bodyPr/>
        <a:lstStyle/>
        <a:p>
          <a:pPr>
            <a:buFont typeface="+mj-lt"/>
            <a:buAutoNum type="arabicPeriod"/>
          </a:pPr>
          <a:r>
            <a:rPr lang="en-US" sz="2000" b="0" i="0"/>
            <a:t>Info </a:t>
          </a:r>
          <a:endParaRPr lang="en-PH" sz="2000" b="0"/>
        </a:p>
      </dgm:t>
    </dgm:pt>
    <dgm:pt modelId="{7C67B122-1CAD-42BC-B940-2DBB544358B7}" type="parTrans" cxnId="{D8C2D148-FB31-4563-9247-9888F89FCFA3}">
      <dgm:prSet/>
      <dgm:spPr/>
      <dgm:t>
        <a:bodyPr/>
        <a:lstStyle/>
        <a:p>
          <a:endParaRPr lang="en-PH" sz="2000" b="0"/>
        </a:p>
      </dgm:t>
    </dgm:pt>
    <dgm:pt modelId="{D5798F7E-0468-4110-95C9-D7F3F4AC6CB8}" type="sibTrans" cxnId="{D8C2D148-FB31-4563-9247-9888F89FCFA3}">
      <dgm:prSet custT="1"/>
      <dgm:spPr/>
      <dgm:t>
        <a:bodyPr/>
        <a:lstStyle/>
        <a:p>
          <a:endParaRPr lang="en-PH" sz="2000" b="0"/>
        </a:p>
      </dgm:t>
    </dgm:pt>
    <dgm:pt modelId="{0C5CAB0D-A3B5-4FB1-8FFD-2B3B6EAB98E6}">
      <dgm:prSet phldrT="[Text]" custT="1"/>
      <dgm:spPr/>
      <dgm:t>
        <a:bodyPr/>
        <a:lstStyle/>
        <a:p>
          <a:pPr>
            <a:buFont typeface="+mj-lt"/>
            <a:buAutoNum type="arabicPeriod"/>
          </a:pPr>
          <a:r>
            <a:rPr lang="en-US" sz="2000" b="0" i="0"/>
            <a:t>Protect Presentation</a:t>
          </a:r>
          <a:endParaRPr lang="en-PH" sz="2000" b="0"/>
        </a:p>
      </dgm:t>
    </dgm:pt>
    <dgm:pt modelId="{BE7B4B89-5C81-4CDC-84DD-4A9EAD9184D2}" type="parTrans" cxnId="{496A6448-9347-45A1-AAA4-AD05EDBD8CFD}">
      <dgm:prSet/>
      <dgm:spPr/>
      <dgm:t>
        <a:bodyPr/>
        <a:lstStyle/>
        <a:p>
          <a:endParaRPr lang="en-PH" sz="2000" b="0"/>
        </a:p>
      </dgm:t>
    </dgm:pt>
    <dgm:pt modelId="{4D8D0B99-2BCF-4749-904B-7E896E27BC93}" type="sibTrans" cxnId="{496A6448-9347-45A1-AAA4-AD05EDBD8CFD}">
      <dgm:prSet custT="1"/>
      <dgm:spPr/>
      <dgm:t>
        <a:bodyPr/>
        <a:lstStyle/>
        <a:p>
          <a:endParaRPr lang="en-PH" sz="2000" b="0"/>
        </a:p>
      </dgm:t>
    </dgm:pt>
    <dgm:pt modelId="{091DA932-E8F6-408E-A986-58E7C257DCB2}">
      <dgm:prSet phldrT="[Text]" custT="1"/>
      <dgm:spPr/>
      <dgm:t>
        <a:bodyPr/>
        <a:lstStyle/>
        <a:p>
          <a:pPr>
            <a:buFont typeface="+mj-lt"/>
            <a:buAutoNum type="arabicPeriod"/>
          </a:pPr>
          <a:r>
            <a:rPr lang="en-US" sz="2000" b="0" i="0"/>
            <a:t>Mark as Final</a:t>
          </a:r>
          <a:endParaRPr lang="en-PH" sz="2000" b="0"/>
        </a:p>
      </dgm:t>
    </dgm:pt>
    <dgm:pt modelId="{62BA6336-DC4F-45E6-8441-2EE2F23E6E0E}" type="parTrans" cxnId="{85015D4E-A7F9-4341-9BFD-95E955219F99}">
      <dgm:prSet/>
      <dgm:spPr/>
      <dgm:t>
        <a:bodyPr/>
        <a:lstStyle/>
        <a:p>
          <a:endParaRPr lang="en-PH" sz="2000" b="0"/>
        </a:p>
      </dgm:t>
    </dgm:pt>
    <dgm:pt modelId="{DF990CCB-44D7-4202-B85B-3512564D021A}" type="sibTrans" cxnId="{85015D4E-A7F9-4341-9BFD-95E955219F99}">
      <dgm:prSet/>
      <dgm:spPr/>
      <dgm:t>
        <a:bodyPr/>
        <a:lstStyle/>
        <a:p>
          <a:endParaRPr lang="en-PH" sz="2000" b="0"/>
        </a:p>
      </dgm:t>
    </dgm:pt>
    <dgm:pt modelId="{A5AAE9A7-621E-4A1E-96D8-954C81D09A16}" type="pres">
      <dgm:prSet presAssocID="{E7C72A26-C003-4273-949D-00637D8C4689}" presName="diagram" presStyleCnt="0">
        <dgm:presLayoutVars>
          <dgm:dir/>
          <dgm:resizeHandles val="exact"/>
        </dgm:presLayoutVars>
      </dgm:prSet>
      <dgm:spPr/>
    </dgm:pt>
    <dgm:pt modelId="{9255CF83-0F63-420F-93FD-91F1A3088E4F}" type="pres">
      <dgm:prSet presAssocID="{FEA2E6F3-4215-4964-B9BE-E92D0C9F0FAF}" presName="node" presStyleLbl="node1" presStyleIdx="0" presStyleCnt="4">
        <dgm:presLayoutVars>
          <dgm:bulletEnabled val="1"/>
        </dgm:presLayoutVars>
      </dgm:prSet>
      <dgm:spPr/>
    </dgm:pt>
    <dgm:pt modelId="{913EA43D-E44E-481C-B8C1-44D483A9824C}" type="pres">
      <dgm:prSet presAssocID="{042EC661-0833-404B-9F3F-F0899BF81C62}" presName="sibTrans" presStyleLbl="sibTrans2D1" presStyleIdx="0" presStyleCnt="3"/>
      <dgm:spPr/>
    </dgm:pt>
    <dgm:pt modelId="{B4CBF708-2D50-431C-AAF1-690C8809632A}" type="pres">
      <dgm:prSet presAssocID="{042EC661-0833-404B-9F3F-F0899BF81C62}" presName="connectorText" presStyleLbl="sibTrans2D1" presStyleIdx="0" presStyleCnt="3"/>
      <dgm:spPr/>
    </dgm:pt>
    <dgm:pt modelId="{DBA01C5F-E56B-41C4-BB0C-C1A58B237051}" type="pres">
      <dgm:prSet presAssocID="{ABB2AB44-80B4-4F6E-812E-B7C8C3D9C52A}" presName="node" presStyleLbl="node1" presStyleIdx="1" presStyleCnt="4">
        <dgm:presLayoutVars>
          <dgm:bulletEnabled val="1"/>
        </dgm:presLayoutVars>
      </dgm:prSet>
      <dgm:spPr/>
    </dgm:pt>
    <dgm:pt modelId="{217D5570-E89B-473C-8266-EA7B1E4FAA9C}" type="pres">
      <dgm:prSet presAssocID="{D5798F7E-0468-4110-95C9-D7F3F4AC6CB8}" presName="sibTrans" presStyleLbl="sibTrans2D1" presStyleIdx="1" presStyleCnt="3" custAng="21077552" custLinFactNeighborX="47100"/>
      <dgm:spPr/>
    </dgm:pt>
    <dgm:pt modelId="{F186FD0A-D173-4597-9829-7BEA6C9D693D}" type="pres">
      <dgm:prSet presAssocID="{D5798F7E-0468-4110-95C9-D7F3F4AC6CB8}" presName="connectorText" presStyleLbl="sibTrans2D1" presStyleIdx="1" presStyleCnt="3"/>
      <dgm:spPr/>
    </dgm:pt>
    <dgm:pt modelId="{AD2CBFC5-56AC-437F-B3D5-1F740971C0C0}" type="pres">
      <dgm:prSet presAssocID="{0C5CAB0D-A3B5-4FB1-8FFD-2B3B6EAB98E6}" presName="node" presStyleLbl="node1" presStyleIdx="2" presStyleCnt="4" custScaleX="130631">
        <dgm:presLayoutVars>
          <dgm:bulletEnabled val="1"/>
        </dgm:presLayoutVars>
      </dgm:prSet>
      <dgm:spPr/>
    </dgm:pt>
    <dgm:pt modelId="{32422BB7-B0BF-40E5-BC1E-49744DD17130}" type="pres">
      <dgm:prSet presAssocID="{4D8D0B99-2BCF-4749-904B-7E896E27BC93}" presName="sibTrans" presStyleLbl="sibTrans2D1" presStyleIdx="2" presStyleCnt="3"/>
      <dgm:spPr/>
    </dgm:pt>
    <dgm:pt modelId="{D6A567FC-B075-438A-BA55-B836A99ACDA4}" type="pres">
      <dgm:prSet presAssocID="{4D8D0B99-2BCF-4749-904B-7E896E27BC93}" presName="connectorText" presStyleLbl="sibTrans2D1" presStyleIdx="2" presStyleCnt="3"/>
      <dgm:spPr/>
    </dgm:pt>
    <dgm:pt modelId="{DBA0C9DA-9843-4CA2-9EDD-729FFD0C1BED}" type="pres">
      <dgm:prSet presAssocID="{091DA932-E8F6-408E-A986-58E7C257DCB2}" presName="node" presStyleLbl="node1" presStyleIdx="3" presStyleCnt="4">
        <dgm:presLayoutVars>
          <dgm:bulletEnabled val="1"/>
        </dgm:presLayoutVars>
      </dgm:prSet>
      <dgm:spPr/>
    </dgm:pt>
  </dgm:ptLst>
  <dgm:cxnLst>
    <dgm:cxn modelId="{5A275D04-43AA-4764-B956-41C9E0BB82F5}" type="presOf" srcId="{FEA2E6F3-4215-4964-B9BE-E92D0C9F0FAF}" destId="{9255CF83-0F63-420F-93FD-91F1A3088E4F}" srcOrd="0" destOrd="0" presId="urn:microsoft.com/office/officeart/2005/8/layout/process5"/>
    <dgm:cxn modelId="{D5F8B134-F360-4FFA-A02E-14C52E1A2162}" type="presOf" srcId="{D5798F7E-0468-4110-95C9-D7F3F4AC6CB8}" destId="{217D5570-E89B-473C-8266-EA7B1E4FAA9C}" srcOrd="0" destOrd="0" presId="urn:microsoft.com/office/officeart/2005/8/layout/process5"/>
    <dgm:cxn modelId="{02C8D439-5742-4CB3-BBDE-96B048316BAD}" srcId="{E7C72A26-C003-4273-949D-00637D8C4689}" destId="{FEA2E6F3-4215-4964-B9BE-E92D0C9F0FAF}" srcOrd="0" destOrd="0" parTransId="{6EA9C888-8978-41BA-A53A-8DB87CCAB8DA}" sibTransId="{042EC661-0833-404B-9F3F-F0899BF81C62}"/>
    <dgm:cxn modelId="{754C5641-7BB5-4FE1-9044-F6C0A8BC5F3B}" type="presOf" srcId="{4D8D0B99-2BCF-4749-904B-7E896E27BC93}" destId="{32422BB7-B0BF-40E5-BC1E-49744DD17130}" srcOrd="0" destOrd="0" presId="urn:microsoft.com/office/officeart/2005/8/layout/process5"/>
    <dgm:cxn modelId="{496A6448-9347-45A1-AAA4-AD05EDBD8CFD}" srcId="{E7C72A26-C003-4273-949D-00637D8C4689}" destId="{0C5CAB0D-A3B5-4FB1-8FFD-2B3B6EAB98E6}" srcOrd="2" destOrd="0" parTransId="{BE7B4B89-5C81-4CDC-84DD-4A9EAD9184D2}" sibTransId="{4D8D0B99-2BCF-4749-904B-7E896E27BC93}"/>
    <dgm:cxn modelId="{B0C1B268-C019-48AE-9480-AAC41A416890}" type="presOf" srcId="{091DA932-E8F6-408E-A986-58E7C257DCB2}" destId="{DBA0C9DA-9843-4CA2-9EDD-729FFD0C1BED}" srcOrd="0" destOrd="0" presId="urn:microsoft.com/office/officeart/2005/8/layout/process5"/>
    <dgm:cxn modelId="{D8C2D148-FB31-4563-9247-9888F89FCFA3}" srcId="{E7C72A26-C003-4273-949D-00637D8C4689}" destId="{ABB2AB44-80B4-4F6E-812E-B7C8C3D9C52A}" srcOrd="1" destOrd="0" parTransId="{7C67B122-1CAD-42BC-B940-2DBB544358B7}" sibTransId="{D5798F7E-0468-4110-95C9-D7F3F4AC6CB8}"/>
    <dgm:cxn modelId="{5EE1766C-17BB-4A88-8B2F-2E67E6C4D676}" type="presOf" srcId="{4D8D0B99-2BCF-4749-904B-7E896E27BC93}" destId="{D6A567FC-B075-438A-BA55-B836A99ACDA4}" srcOrd="1" destOrd="0" presId="urn:microsoft.com/office/officeart/2005/8/layout/process5"/>
    <dgm:cxn modelId="{85015D4E-A7F9-4341-9BFD-95E955219F99}" srcId="{E7C72A26-C003-4273-949D-00637D8C4689}" destId="{091DA932-E8F6-408E-A986-58E7C257DCB2}" srcOrd="3" destOrd="0" parTransId="{62BA6336-DC4F-45E6-8441-2EE2F23E6E0E}" sibTransId="{DF990CCB-44D7-4202-B85B-3512564D021A}"/>
    <dgm:cxn modelId="{09194454-BC38-4951-AC74-1EF16F55052D}" type="presOf" srcId="{042EC661-0833-404B-9F3F-F0899BF81C62}" destId="{913EA43D-E44E-481C-B8C1-44D483A9824C}" srcOrd="0" destOrd="0" presId="urn:microsoft.com/office/officeart/2005/8/layout/process5"/>
    <dgm:cxn modelId="{16E70856-B4BA-49C5-98F2-0DD39A70E249}" type="presOf" srcId="{D5798F7E-0468-4110-95C9-D7F3F4AC6CB8}" destId="{F186FD0A-D173-4597-9829-7BEA6C9D693D}" srcOrd="1" destOrd="0" presId="urn:microsoft.com/office/officeart/2005/8/layout/process5"/>
    <dgm:cxn modelId="{CA9B4779-A572-4B25-A226-C3F704995180}" type="presOf" srcId="{E7C72A26-C003-4273-949D-00637D8C4689}" destId="{A5AAE9A7-621E-4A1E-96D8-954C81D09A16}" srcOrd="0" destOrd="0" presId="urn:microsoft.com/office/officeart/2005/8/layout/process5"/>
    <dgm:cxn modelId="{7D4E7CB4-D450-4D8A-B83C-2BF2863F4B29}" type="presOf" srcId="{ABB2AB44-80B4-4F6E-812E-B7C8C3D9C52A}" destId="{DBA01C5F-E56B-41C4-BB0C-C1A58B237051}" srcOrd="0" destOrd="0" presId="urn:microsoft.com/office/officeart/2005/8/layout/process5"/>
    <dgm:cxn modelId="{BCD3C0C5-5BCD-43C8-A696-3736267E3D34}" type="presOf" srcId="{0C5CAB0D-A3B5-4FB1-8FFD-2B3B6EAB98E6}" destId="{AD2CBFC5-56AC-437F-B3D5-1F740971C0C0}" srcOrd="0" destOrd="0" presId="urn:microsoft.com/office/officeart/2005/8/layout/process5"/>
    <dgm:cxn modelId="{BFE2D4C7-FC66-48E5-9B64-F34E1FE8F832}" type="presOf" srcId="{042EC661-0833-404B-9F3F-F0899BF81C62}" destId="{B4CBF708-2D50-431C-AAF1-690C8809632A}" srcOrd="1" destOrd="0" presId="urn:microsoft.com/office/officeart/2005/8/layout/process5"/>
    <dgm:cxn modelId="{276C77E7-7ABF-460E-B55A-B02E80EFA895}" type="presParOf" srcId="{A5AAE9A7-621E-4A1E-96D8-954C81D09A16}" destId="{9255CF83-0F63-420F-93FD-91F1A3088E4F}" srcOrd="0" destOrd="0" presId="urn:microsoft.com/office/officeart/2005/8/layout/process5"/>
    <dgm:cxn modelId="{D7733E72-F0AB-4ED0-87A8-428D425EBC67}" type="presParOf" srcId="{A5AAE9A7-621E-4A1E-96D8-954C81D09A16}" destId="{913EA43D-E44E-481C-B8C1-44D483A9824C}" srcOrd="1" destOrd="0" presId="urn:microsoft.com/office/officeart/2005/8/layout/process5"/>
    <dgm:cxn modelId="{78C07492-331C-4315-8BCC-AF287411C77B}" type="presParOf" srcId="{913EA43D-E44E-481C-B8C1-44D483A9824C}" destId="{B4CBF708-2D50-431C-AAF1-690C8809632A}" srcOrd="0" destOrd="0" presId="urn:microsoft.com/office/officeart/2005/8/layout/process5"/>
    <dgm:cxn modelId="{2FABAFB1-ABF4-4322-9766-814ED9FB28A3}" type="presParOf" srcId="{A5AAE9A7-621E-4A1E-96D8-954C81D09A16}" destId="{DBA01C5F-E56B-41C4-BB0C-C1A58B237051}" srcOrd="2" destOrd="0" presId="urn:microsoft.com/office/officeart/2005/8/layout/process5"/>
    <dgm:cxn modelId="{1A0970C1-2D10-45B1-9AEB-92FC21F76936}" type="presParOf" srcId="{A5AAE9A7-621E-4A1E-96D8-954C81D09A16}" destId="{217D5570-E89B-473C-8266-EA7B1E4FAA9C}" srcOrd="3" destOrd="0" presId="urn:microsoft.com/office/officeart/2005/8/layout/process5"/>
    <dgm:cxn modelId="{85F853A1-C7E4-4344-81B6-C5669C6F9E6A}" type="presParOf" srcId="{217D5570-E89B-473C-8266-EA7B1E4FAA9C}" destId="{F186FD0A-D173-4597-9829-7BEA6C9D693D}" srcOrd="0" destOrd="0" presId="urn:microsoft.com/office/officeart/2005/8/layout/process5"/>
    <dgm:cxn modelId="{A73819A7-64E7-4152-993D-7E5844FAB297}" type="presParOf" srcId="{A5AAE9A7-621E-4A1E-96D8-954C81D09A16}" destId="{AD2CBFC5-56AC-437F-B3D5-1F740971C0C0}" srcOrd="4" destOrd="0" presId="urn:microsoft.com/office/officeart/2005/8/layout/process5"/>
    <dgm:cxn modelId="{E20D59E9-6F17-40DD-A7D7-083DA1A83813}" type="presParOf" srcId="{A5AAE9A7-621E-4A1E-96D8-954C81D09A16}" destId="{32422BB7-B0BF-40E5-BC1E-49744DD17130}" srcOrd="5" destOrd="0" presId="urn:microsoft.com/office/officeart/2005/8/layout/process5"/>
    <dgm:cxn modelId="{3CDEF628-49FD-4951-A430-241FF10728F2}" type="presParOf" srcId="{32422BB7-B0BF-40E5-BC1E-49744DD17130}" destId="{D6A567FC-B075-438A-BA55-B836A99ACDA4}" srcOrd="0" destOrd="0" presId="urn:microsoft.com/office/officeart/2005/8/layout/process5"/>
    <dgm:cxn modelId="{63501BD4-D622-44BF-B93F-08AC06700D65}" type="presParOf" srcId="{A5AAE9A7-621E-4A1E-96D8-954C81D09A16}" destId="{DBA0C9DA-9843-4CA2-9EDD-729FFD0C1BED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7C72A26-C003-4273-949D-00637D8C4689}" type="doc">
      <dgm:prSet loTypeId="urn:microsoft.com/office/officeart/2005/8/layout/process5" loCatId="process" qsTypeId="urn:microsoft.com/office/officeart/2005/8/quickstyle/simple3" qsCatId="simple" csTypeId="urn:microsoft.com/office/officeart/2005/8/colors/accent5_2" csCatId="accent5" phldr="1"/>
      <dgm:spPr/>
    </dgm:pt>
    <dgm:pt modelId="{FEA2E6F3-4215-4964-B9BE-E92D0C9F0FAF}">
      <dgm:prSet phldrT="[Text]" custT="1"/>
      <dgm:spPr/>
      <dgm:t>
        <a:bodyPr/>
        <a:lstStyle/>
        <a:p>
          <a:pPr>
            <a:buFont typeface="+mj-lt"/>
            <a:buAutoNum type="arabicPeriod"/>
          </a:pPr>
          <a:r>
            <a:rPr lang="en-US" sz="2000" b="0" i="0"/>
            <a:t>Click File </a:t>
          </a:r>
          <a:endParaRPr lang="en-PH" sz="2000" b="0"/>
        </a:p>
      </dgm:t>
    </dgm:pt>
    <dgm:pt modelId="{6EA9C888-8978-41BA-A53A-8DB87CCAB8DA}" type="parTrans" cxnId="{02C8D439-5742-4CB3-BBDE-96B048316BAD}">
      <dgm:prSet/>
      <dgm:spPr/>
      <dgm:t>
        <a:bodyPr/>
        <a:lstStyle/>
        <a:p>
          <a:endParaRPr lang="en-PH" sz="2000" b="0"/>
        </a:p>
      </dgm:t>
    </dgm:pt>
    <dgm:pt modelId="{042EC661-0833-404B-9F3F-F0899BF81C62}" type="sibTrans" cxnId="{02C8D439-5742-4CB3-BBDE-96B048316BAD}">
      <dgm:prSet custT="1"/>
      <dgm:spPr/>
      <dgm:t>
        <a:bodyPr/>
        <a:lstStyle/>
        <a:p>
          <a:endParaRPr lang="en-PH" sz="2000" b="0"/>
        </a:p>
      </dgm:t>
    </dgm:pt>
    <dgm:pt modelId="{ABB2AB44-80B4-4F6E-812E-B7C8C3D9C52A}">
      <dgm:prSet phldrT="[Text]" custT="1"/>
      <dgm:spPr/>
      <dgm:t>
        <a:bodyPr/>
        <a:lstStyle/>
        <a:p>
          <a:pPr>
            <a:buFont typeface="+mj-lt"/>
            <a:buAutoNum type="arabicPeriod"/>
          </a:pPr>
          <a:r>
            <a:rPr lang="en-US" sz="2000" b="0" i="0"/>
            <a:t>Choose Save a Copy</a:t>
          </a:r>
          <a:endParaRPr lang="en-PH" sz="2000" b="0"/>
        </a:p>
      </dgm:t>
    </dgm:pt>
    <dgm:pt modelId="{7C67B122-1CAD-42BC-B940-2DBB544358B7}" type="parTrans" cxnId="{D8C2D148-FB31-4563-9247-9888F89FCFA3}">
      <dgm:prSet/>
      <dgm:spPr/>
      <dgm:t>
        <a:bodyPr/>
        <a:lstStyle/>
        <a:p>
          <a:endParaRPr lang="en-PH" sz="2000" b="0"/>
        </a:p>
      </dgm:t>
    </dgm:pt>
    <dgm:pt modelId="{D5798F7E-0468-4110-95C9-D7F3F4AC6CB8}" type="sibTrans" cxnId="{D8C2D148-FB31-4563-9247-9888F89FCFA3}">
      <dgm:prSet custT="1"/>
      <dgm:spPr/>
      <dgm:t>
        <a:bodyPr/>
        <a:lstStyle/>
        <a:p>
          <a:endParaRPr lang="en-PH" sz="2000" b="0"/>
        </a:p>
      </dgm:t>
    </dgm:pt>
    <dgm:pt modelId="{0C5CAB0D-A3B5-4FB1-8FFD-2B3B6EAB98E6}">
      <dgm:prSet phldrT="[Text]" custT="1"/>
      <dgm:spPr/>
      <dgm:t>
        <a:bodyPr/>
        <a:lstStyle/>
        <a:p>
          <a:pPr>
            <a:buFont typeface="+mj-lt"/>
            <a:buAutoNum type="arabicPeriod"/>
          </a:pPr>
          <a:r>
            <a:rPr lang="en-US" sz="2000" b="0" i="0"/>
            <a:t>Choose the desired folder or location </a:t>
          </a:r>
          <a:endParaRPr lang="en-PH" sz="2000" b="0"/>
        </a:p>
      </dgm:t>
    </dgm:pt>
    <dgm:pt modelId="{BE7B4B89-5C81-4CDC-84DD-4A9EAD9184D2}" type="parTrans" cxnId="{496A6448-9347-45A1-AAA4-AD05EDBD8CFD}">
      <dgm:prSet/>
      <dgm:spPr/>
      <dgm:t>
        <a:bodyPr/>
        <a:lstStyle/>
        <a:p>
          <a:endParaRPr lang="en-PH" sz="2000" b="0"/>
        </a:p>
      </dgm:t>
    </dgm:pt>
    <dgm:pt modelId="{4D8D0B99-2BCF-4749-904B-7E896E27BC93}" type="sibTrans" cxnId="{496A6448-9347-45A1-AAA4-AD05EDBD8CFD}">
      <dgm:prSet custT="1"/>
      <dgm:spPr/>
      <dgm:t>
        <a:bodyPr/>
        <a:lstStyle/>
        <a:p>
          <a:endParaRPr lang="en-PH" sz="2000" b="0"/>
        </a:p>
      </dgm:t>
    </dgm:pt>
    <dgm:pt modelId="{091DA932-E8F6-408E-A986-58E7C257DCB2}">
      <dgm:prSet phldrT="[Text]" custT="1"/>
      <dgm:spPr/>
      <dgm:t>
        <a:bodyPr/>
        <a:lstStyle/>
        <a:p>
          <a:pPr>
            <a:buFont typeface="+mj-lt"/>
            <a:buAutoNum type="arabicPeriod"/>
          </a:pPr>
          <a:r>
            <a:rPr lang="en-US" sz="2000" b="0" i="0"/>
            <a:t>Click on Save button</a:t>
          </a:r>
          <a:endParaRPr lang="en-PH" sz="2000" b="0"/>
        </a:p>
      </dgm:t>
    </dgm:pt>
    <dgm:pt modelId="{62BA6336-DC4F-45E6-8441-2EE2F23E6E0E}" type="parTrans" cxnId="{85015D4E-A7F9-4341-9BFD-95E955219F99}">
      <dgm:prSet/>
      <dgm:spPr/>
      <dgm:t>
        <a:bodyPr/>
        <a:lstStyle/>
        <a:p>
          <a:endParaRPr lang="en-PH" sz="2000" b="0"/>
        </a:p>
      </dgm:t>
    </dgm:pt>
    <dgm:pt modelId="{DF990CCB-44D7-4202-B85B-3512564D021A}" type="sibTrans" cxnId="{85015D4E-A7F9-4341-9BFD-95E955219F99}">
      <dgm:prSet/>
      <dgm:spPr/>
      <dgm:t>
        <a:bodyPr/>
        <a:lstStyle/>
        <a:p>
          <a:endParaRPr lang="en-PH" sz="2000" b="0"/>
        </a:p>
      </dgm:t>
    </dgm:pt>
    <dgm:pt modelId="{A5AAE9A7-621E-4A1E-96D8-954C81D09A16}" type="pres">
      <dgm:prSet presAssocID="{E7C72A26-C003-4273-949D-00637D8C4689}" presName="diagram" presStyleCnt="0">
        <dgm:presLayoutVars>
          <dgm:dir/>
          <dgm:resizeHandles val="exact"/>
        </dgm:presLayoutVars>
      </dgm:prSet>
      <dgm:spPr/>
    </dgm:pt>
    <dgm:pt modelId="{9255CF83-0F63-420F-93FD-91F1A3088E4F}" type="pres">
      <dgm:prSet presAssocID="{FEA2E6F3-4215-4964-B9BE-E92D0C9F0FAF}" presName="node" presStyleLbl="node1" presStyleIdx="0" presStyleCnt="4">
        <dgm:presLayoutVars>
          <dgm:bulletEnabled val="1"/>
        </dgm:presLayoutVars>
      </dgm:prSet>
      <dgm:spPr/>
    </dgm:pt>
    <dgm:pt modelId="{913EA43D-E44E-481C-B8C1-44D483A9824C}" type="pres">
      <dgm:prSet presAssocID="{042EC661-0833-404B-9F3F-F0899BF81C62}" presName="sibTrans" presStyleLbl="sibTrans2D1" presStyleIdx="0" presStyleCnt="3"/>
      <dgm:spPr/>
    </dgm:pt>
    <dgm:pt modelId="{B4CBF708-2D50-431C-AAF1-690C8809632A}" type="pres">
      <dgm:prSet presAssocID="{042EC661-0833-404B-9F3F-F0899BF81C62}" presName="connectorText" presStyleLbl="sibTrans2D1" presStyleIdx="0" presStyleCnt="3"/>
      <dgm:spPr/>
    </dgm:pt>
    <dgm:pt modelId="{DBA01C5F-E56B-41C4-BB0C-C1A58B237051}" type="pres">
      <dgm:prSet presAssocID="{ABB2AB44-80B4-4F6E-812E-B7C8C3D9C52A}" presName="node" presStyleLbl="node1" presStyleIdx="1" presStyleCnt="4">
        <dgm:presLayoutVars>
          <dgm:bulletEnabled val="1"/>
        </dgm:presLayoutVars>
      </dgm:prSet>
      <dgm:spPr/>
    </dgm:pt>
    <dgm:pt modelId="{217D5570-E89B-473C-8266-EA7B1E4FAA9C}" type="pres">
      <dgm:prSet presAssocID="{D5798F7E-0468-4110-95C9-D7F3F4AC6CB8}" presName="sibTrans" presStyleLbl="sibTrans2D1" presStyleIdx="1" presStyleCnt="3" custAng="21077552" custLinFactNeighborX="47100"/>
      <dgm:spPr/>
    </dgm:pt>
    <dgm:pt modelId="{F186FD0A-D173-4597-9829-7BEA6C9D693D}" type="pres">
      <dgm:prSet presAssocID="{D5798F7E-0468-4110-95C9-D7F3F4AC6CB8}" presName="connectorText" presStyleLbl="sibTrans2D1" presStyleIdx="1" presStyleCnt="3"/>
      <dgm:spPr/>
    </dgm:pt>
    <dgm:pt modelId="{AD2CBFC5-56AC-437F-B3D5-1F740971C0C0}" type="pres">
      <dgm:prSet presAssocID="{0C5CAB0D-A3B5-4FB1-8FFD-2B3B6EAB98E6}" presName="node" presStyleLbl="node1" presStyleIdx="2" presStyleCnt="4" custScaleX="130631">
        <dgm:presLayoutVars>
          <dgm:bulletEnabled val="1"/>
        </dgm:presLayoutVars>
      </dgm:prSet>
      <dgm:spPr/>
    </dgm:pt>
    <dgm:pt modelId="{32422BB7-B0BF-40E5-BC1E-49744DD17130}" type="pres">
      <dgm:prSet presAssocID="{4D8D0B99-2BCF-4749-904B-7E896E27BC93}" presName="sibTrans" presStyleLbl="sibTrans2D1" presStyleIdx="2" presStyleCnt="3"/>
      <dgm:spPr/>
    </dgm:pt>
    <dgm:pt modelId="{D6A567FC-B075-438A-BA55-B836A99ACDA4}" type="pres">
      <dgm:prSet presAssocID="{4D8D0B99-2BCF-4749-904B-7E896E27BC93}" presName="connectorText" presStyleLbl="sibTrans2D1" presStyleIdx="2" presStyleCnt="3"/>
      <dgm:spPr/>
    </dgm:pt>
    <dgm:pt modelId="{DBA0C9DA-9843-4CA2-9EDD-729FFD0C1BED}" type="pres">
      <dgm:prSet presAssocID="{091DA932-E8F6-408E-A986-58E7C257DCB2}" presName="node" presStyleLbl="node1" presStyleIdx="3" presStyleCnt="4">
        <dgm:presLayoutVars>
          <dgm:bulletEnabled val="1"/>
        </dgm:presLayoutVars>
      </dgm:prSet>
      <dgm:spPr/>
    </dgm:pt>
  </dgm:ptLst>
  <dgm:cxnLst>
    <dgm:cxn modelId="{5A275D04-43AA-4764-B956-41C9E0BB82F5}" type="presOf" srcId="{FEA2E6F3-4215-4964-B9BE-E92D0C9F0FAF}" destId="{9255CF83-0F63-420F-93FD-91F1A3088E4F}" srcOrd="0" destOrd="0" presId="urn:microsoft.com/office/officeart/2005/8/layout/process5"/>
    <dgm:cxn modelId="{D5F8B134-F360-4FFA-A02E-14C52E1A2162}" type="presOf" srcId="{D5798F7E-0468-4110-95C9-D7F3F4AC6CB8}" destId="{217D5570-E89B-473C-8266-EA7B1E4FAA9C}" srcOrd="0" destOrd="0" presId="urn:microsoft.com/office/officeart/2005/8/layout/process5"/>
    <dgm:cxn modelId="{02C8D439-5742-4CB3-BBDE-96B048316BAD}" srcId="{E7C72A26-C003-4273-949D-00637D8C4689}" destId="{FEA2E6F3-4215-4964-B9BE-E92D0C9F0FAF}" srcOrd="0" destOrd="0" parTransId="{6EA9C888-8978-41BA-A53A-8DB87CCAB8DA}" sibTransId="{042EC661-0833-404B-9F3F-F0899BF81C62}"/>
    <dgm:cxn modelId="{754C5641-7BB5-4FE1-9044-F6C0A8BC5F3B}" type="presOf" srcId="{4D8D0B99-2BCF-4749-904B-7E896E27BC93}" destId="{32422BB7-B0BF-40E5-BC1E-49744DD17130}" srcOrd="0" destOrd="0" presId="urn:microsoft.com/office/officeart/2005/8/layout/process5"/>
    <dgm:cxn modelId="{496A6448-9347-45A1-AAA4-AD05EDBD8CFD}" srcId="{E7C72A26-C003-4273-949D-00637D8C4689}" destId="{0C5CAB0D-A3B5-4FB1-8FFD-2B3B6EAB98E6}" srcOrd="2" destOrd="0" parTransId="{BE7B4B89-5C81-4CDC-84DD-4A9EAD9184D2}" sibTransId="{4D8D0B99-2BCF-4749-904B-7E896E27BC93}"/>
    <dgm:cxn modelId="{B0C1B268-C019-48AE-9480-AAC41A416890}" type="presOf" srcId="{091DA932-E8F6-408E-A986-58E7C257DCB2}" destId="{DBA0C9DA-9843-4CA2-9EDD-729FFD0C1BED}" srcOrd="0" destOrd="0" presId="urn:microsoft.com/office/officeart/2005/8/layout/process5"/>
    <dgm:cxn modelId="{D8C2D148-FB31-4563-9247-9888F89FCFA3}" srcId="{E7C72A26-C003-4273-949D-00637D8C4689}" destId="{ABB2AB44-80B4-4F6E-812E-B7C8C3D9C52A}" srcOrd="1" destOrd="0" parTransId="{7C67B122-1CAD-42BC-B940-2DBB544358B7}" sibTransId="{D5798F7E-0468-4110-95C9-D7F3F4AC6CB8}"/>
    <dgm:cxn modelId="{5EE1766C-17BB-4A88-8B2F-2E67E6C4D676}" type="presOf" srcId="{4D8D0B99-2BCF-4749-904B-7E896E27BC93}" destId="{D6A567FC-B075-438A-BA55-B836A99ACDA4}" srcOrd="1" destOrd="0" presId="urn:microsoft.com/office/officeart/2005/8/layout/process5"/>
    <dgm:cxn modelId="{85015D4E-A7F9-4341-9BFD-95E955219F99}" srcId="{E7C72A26-C003-4273-949D-00637D8C4689}" destId="{091DA932-E8F6-408E-A986-58E7C257DCB2}" srcOrd="3" destOrd="0" parTransId="{62BA6336-DC4F-45E6-8441-2EE2F23E6E0E}" sibTransId="{DF990CCB-44D7-4202-B85B-3512564D021A}"/>
    <dgm:cxn modelId="{09194454-BC38-4951-AC74-1EF16F55052D}" type="presOf" srcId="{042EC661-0833-404B-9F3F-F0899BF81C62}" destId="{913EA43D-E44E-481C-B8C1-44D483A9824C}" srcOrd="0" destOrd="0" presId="urn:microsoft.com/office/officeart/2005/8/layout/process5"/>
    <dgm:cxn modelId="{16E70856-B4BA-49C5-98F2-0DD39A70E249}" type="presOf" srcId="{D5798F7E-0468-4110-95C9-D7F3F4AC6CB8}" destId="{F186FD0A-D173-4597-9829-7BEA6C9D693D}" srcOrd="1" destOrd="0" presId="urn:microsoft.com/office/officeart/2005/8/layout/process5"/>
    <dgm:cxn modelId="{CA9B4779-A572-4B25-A226-C3F704995180}" type="presOf" srcId="{E7C72A26-C003-4273-949D-00637D8C4689}" destId="{A5AAE9A7-621E-4A1E-96D8-954C81D09A16}" srcOrd="0" destOrd="0" presId="urn:microsoft.com/office/officeart/2005/8/layout/process5"/>
    <dgm:cxn modelId="{7D4E7CB4-D450-4D8A-B83C-2BF2863F4B29}" type="presOf" srcId="{ABB2AB44-80B4-4F6E-812E-B7C8C3D9C52A}" destId="{DBA01C5F-E56B-41C4-BB0C-C1A58B237051}" srcOrd="0" destOrd="0" presId="urn:microsoft.com/office/officeart/2005/8/layout/process5"/>
    <dgm:cxn modelId="{BCD3C0C5-5BCD-43C8-A696-3736267E3D34}" type="presOf" srcId="{0C5CAB0D-A3B5-4FB1-8FFD-2B3B6EAB98E6}" destId="{AD2CBFC5-56AC-437F-B3D5-1F740971C0C0}" srcOrd="0" destOrd="0" presId="urn:microsoft.com/office/officeart/2005/8/layout/process5"/>
    <dgm:cxn modelId="{BFE2D4C7-FC66-48E5-9B64-F34E1FE8F832}" type="presOf" srcId="{042EC661-0833-404B-9F3F-F0899BF81C62}" destId="{B4CBF708-2D50-431C-AAF1-690C8809632A}" srcOrd="1" destOrd="0" presId="urn:microsoft.com/office/officeart/2005/8/layout/process5"/>
    <dgm:cxn modelId="{276C77E7-7ABF-460E-B55A-B02E80EFA895}" type="presParOf" srcId="{A5AAE9A7-621E-4A1E-96D8-954C81D09A16}" destId="{9255CF83-0F63-420F-93FD-91F1A3088E4F}" srcOrd="0" destOrd="0" presId="urn:microsoft.com/office/officeart/2005/8/layout/process5"/>
    <dgm:cxn modelId="{D7733E72-F0AB-4ED0-87A8-428D425EBC67}" type="presParOf" srcId="{A5AAE9A7-621E-4A1E-96D8-954C81D09A16}" destId="{913EA43D-E44E-481C-B8C1-44D483A9824C}" srcOrd="1" destOrd="0" presId="urn:microsoft.com/office/officeart/2005/8/layout/process5"/>
    <dgm:cxn modelId="{78C07492-331C-4315-8BCC-AF287411C77B}" type="presParOf" srcId="{913EA43D-E44E-481C-B8C1-44D483A9824C}" destId="{B4CBF708-2D50-431C-AAF1-690C8809632A}" srcOrd="0" destOrd="0" presId="urn:microsoft.com/office/officeart/2005/8/layout/process5"/>
    <dgm:cxn modelId="{2FABAFB1-ABF4-4322-9766-814ED9FB28A3}" type="presParOf" srcId="{A5AAE9A7-621E-4A1E-96D8-954C81D09A16}" destId="{DBA01C5F-E56B-41C4-BB0C-C1A58B237051}" srcOrd="2" destOrd="0" presId="urn:microsoft.com/office/officeart/2005/8/layout/process5"/>
    <dgm:cxn modelId="{1A0970C1-2D10-45B1-9AEB-92FC21F76936}" type="presParOf" srcId="{A5AAE9A7-621E-4A1E-96D8-954C81D09A16}" destId="{217D5570-E89B-473C-8266-EA7B1E4FAA9C}" srcOrd="3" destOrd="0" presId="urn:microsoft.com/office/officeart/2005/8/layout/process5"/>
    <dgm:cxn modelId="{85F853A1-C7E4-4344-81B6-C5669C6F9E6A}" type="presParOf" srcId="{217D5570-E89B-473C-8266-EA7B1E4FAA9C}" destId="{F186FD0A-D173-4597-9829-7BEA6C9D693D}" srcOrd="0" destOrd="0" presId="urn:microsoft.com/office/officeart/2005/8/layout/process5"/>
    <dgm:cxn modelId="{A73819A7-64E7-4152-993D-7E5844FAB297}" type="presParOf" srcId="{A5AAE9A7-621E-4A1E-96D8-954C81D09A16}" destId="{AD2CBFC5-56AC-437F-B3D5-1F740971C0C0}" srcOrd="4" destOrd="0" presId="urn:microsoft.com/office/officeart/2005/8/layout/process5"/>
    <dgm:cxn modelId="{E20D59E9-6F17-40DD-A7D7-083DA1A83813}" type="presParOf" srcId="{A5AAE9A7-621E-4A1E-96D8-954C81D09A16}" destId="{32422BB7-B0BF-40E5-BC1E-49744DD17130}" srcOrd="5" destOrd="0" presId="urn:microsoft.com/office/officeart/2005/8/layout/process5"/>
    <dgm:cxn modelId="{3CDEF628-49FD-4951-A430-241FF10728F2}" type="presParOf" srcId="{32422BB7-B0BF-40E5-BC1E-49744DD17130}" destId="{D6A567FC-B075-438A-BA55-B836A99ACDA4}" srcOrd="0" destOrd="0" presId="urn:microsoft.com/office/officeart/2005/8/layout/process5"/>
    <dgm:cxn modelId="{63501BD4-D622-44BF-B93F-08AC06700D65}" type="presParOf" srcId="{A5AAE9A7-621E-4A1E-96D8-954C81D09A16}" destId="{DBA0C9DA-9843-4CA2-9EDD-729FFD0C1BED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5FAC2E-E158-4FA8-A96A-A37A55AD3AD7}" type="doc">
      <dgm:prSet loTypeId="urn:microsoft.com/office/officeart/2005/8/layout/process1" loCatId="process" qsTypeId="urn:microsoft.com/office/officeart/2005/8/quickstyle/simple3" qsCatId="simple" csTypeId="urn:microsoft.com/office/officeart/2005/8/colors/accent3_2" csCatId="accent3" phldr="1"/>
      <dgm:spPr/>
    </dgm:pt>
    <dgm:pt modelId="{0B6B7712-55A7-4D2B-B1A3-FD9689C2B55F}">
      <dgm:prSet/>
      <dgm:spPr/>
      <dgm:t>
        <a:bodyPr/>
        <a:lstStyle/>
        <a:p>
          <a:r>
            <a:rPr lang="en-US"/>
            <a:t>Select </a:t>
          </a:r>
          <a:r>
            <a:rPr lang="en-US" b="1"/>
            <a:t>File &gt; New</a:t>
          </a:r>
          <a:endParaRPr lang="en-US"/>
        </a:p>
      </dgm:t>
    </dgm:pt>
    <dgm:pt modelId="{35079342-D4AF-42AB-8B3D-8A37D2A6039E}" type="parTrans" cxnId="{74498C2B-140A-4160-958E-823A8F4CD482}">
      <dgm:prSet/>
      <dgm:spPr/>
      <dgm:t>
        <a:bodyPr/>
        <a:lstStyle/>
        <a:p>
          <a:endParaRPr lang="en-PH"/>
        </a:p>
      </dgm:t>
    </dgm:pt>
    <dgm:pt modelId="{45E9AF44-99F8-4D76-8632-7DFF4E5EF0E0}" type="sibTrans" cxnId="{74498C2B-140A-4160-958E-823A8F4CD482}">
      <dgm:prSet/>
      <dgm:spPr/>
      <dgm:t>
        <a:bodyPr/>
        <a:lstStyle/>
        <a:p>
          <a:endParaRPr lang="en-PH"/>
        </a:p>
      </dgm:t>
    </dgm:pt>
    <dgm:pt modelId="{01E13057-DB91-48C5-991C-56DBDF59BCA5}">
      <dgm:prSet/>
      <dgm:spPr/>
      <dgm:t>
        <a:bodyPr/>
        <a:lstStyle/>
        <a:p>
          <a:r>
            <a:rPr lang="en-US"/>
            <a:t>Choose from the design options.</a:t>
          </a:r>
        </a:p>
      </dgm:t>
    </dgm:pt>
    <dgm:pt modelId="{1CF51D8F-80B9-4BF4-B0C1-641FEB3D1A5B}" type="parTrans" cxnId="{A8654466-1914-4225-B2C2-54361EB93489}">
      <dgm:prSet/>
      <dgm:spPr/>
      <dgm:t>
        <a:bodyPr/>
        <a:lstStyle/>
        <a:p>
          <a:endParaRPr lang="en-PH"/>
        </a:p>
      </dgm:t>
    </dgm:pt>
    <dgm:pt modelId="{A5A0E389-F4B8-458C-9C9E-369F5AAC7DC7}" type="sibTrans" cxnId="{A8654466-1914-4225-B2C2-54361EB93489}">
      <dgm:prSet/>
      <dgm:spPr/>
      <dgm:t>
        <a:bodyPr/>
        <a:lstStyle/>
        <a:p>
          <a:endParaRPr lang="en-PH"/>
        </a:p>
      </dgm:t>
    </dgm:pt>
    <dgm:pt modelId="{D2246832-185C-48B8-AB5B-DCE94D2373BD}">
      <dgm:prSet/>
      <dgm:spPr/>
      <dgm:t>
        <a:bodyPr/>
        <a:lstStyle/>
        <a:p>
          <a:r>
            <a:rPr lang="en-US"/>
            <a:t>Click on the design icon to apply design or theme</a:t>
          </a:r>
        </a:p>
      </dgm:t>
    </dgm:pt>
    <dgm:pt modelId="{D5EBB106-DA9A-4A2C-9123-2ABD7E29E874}" type="parTrans" cxnId="{4C8C71AD-0CA8-4286-AC34-D64534EAFD62}">
      <dgm:prSet/>
      <dgm:spPr/>
      <dgm:t>
        <a:bodyPr/>
        <a:lstStyle/>
        <a:p>
          <a:endParaRPr lang="en-PH"/>
        </a:p>
      </dgm:t>
    </dgm:pt>
    <dgm:pt modelId="{E3D2A3BD-CFB6-47E5-B7A4-7C616161FEA6}" type="sibTrans" cxnId="{4C8C71AD-0CA8-4286-AC34-D64534EAFD62}">
      <dgm:prSet/>
      <dgm:spPr/>
      <dgm:t>
        <a:bodyPr/>
        <a:lstStyle/>
        <a:p>
          <a:endParaRPr lang="en-PH"/>
        </a:p>
      </dgm:t>
    </dgm:pt>
    <dgm:pt modelId="{4665DEC4-F230-4E5D-B78A-07ABA44AE5EC}">
      <dgm:prSet/>
      <dgm:spPr/>
      <dgm:t>
        <a:bodyPr/>
        <a:lstStyle/>
        <a:p>
          <a:r>
            <a:rPr lang="en-US"/>
            <a:t>You can also choose </a:t>
          </a:r>
          <a:r>
            <a:rPr lang="en-US" b="1"/>
            <a:t>Designer Ideas</a:t>
          </a:r>
          <a:r>
            <a:rPr lang="en-US" b="0"/>
            <a:t> to let </a:t>
          </a:r>
          <a:r>
            <a:rPr lang="en-US" b="0">
              <a:latin typeface="Calibri"/>
            </a:rPr>
            <a:t>PowerPoint</a:t>
          </a:r>
          <a:r>
            <a:rPr lang="en-US" b="0"/>
            <a:t> suggest a design for your presentation</a:t>
          </a:r>
          <a:endParaRPr lang="en-US"/>
        </a:p>
      </dgm:t>
    </dgm:pt>
    <dgm:pt modelId="{31B66BCB-CAB4-47D5-8BD1-59815479820E}" type="parTrans" cxnId="{4D363D60-269A-4F04-BBE7-1626BA617AB8}">
      <dgm:prSet/>
      <dgm:spPr/>
      <dgm:t>
        <a:bodyPr/>
        <a:lstStyle/>
        <a:p>
          <a:endParaRPr lang="en-PH"/>
        </a:p>
      </dgm:t>
    </dgm:pt>
    <dgm:pt modelId="{CAFCA135-48A0-4CB1-9B9E-430DD4128AA6}" type="sibTrans" cxnId="{4D363D60-269A-4F04-BBE7-1626BA617AB8}">
      <dgm:prSet/>
      <dgm:spPr/>
      <dgm:t>
        <a:bodyPr/>
        <a:lstStyle/>
        <a:p>
          <a:endParaRPr lang="en-PH"/>
        </a:p>
      </dgm:t>
    </dgm:pt>
    <dgm:pt modelId="{1EDDC308-D6DA-4FA2-BE62-47B70F4DD1A2}" type="pres">
      <dgm:prSet presAssocID="{AB5FAC2E-E158-4FA8-A96A-A37A55AD3AD7}" presName="Name0" presStyleCnt="0">
        <dgm:presLayoutVars>
          <dgm:dir/>
          <dgm:resizeHandles val="exact"/>
        </dgm:presLayoutVars>
      </dgm:prSet>
      <dgm:spPr/>
    </dgm:pt>
    <dgm:pt modelId="{FA0A3594-C46E-486A-AE48-8DAF562109FC}" type="pres">
      <dgm:prSet presAssocID="{0B6B7712-55A7-4D2B-B1A3-FD9689C2B55F}" presName="node" presStyleLbl="node1" presStyleIdx="0" presStyleCnt="4">
        <dgm:presLayoutVars>
          <dgm:bulletEnabled val="1"/>
        </dgm:presLayoutVars>
      </dgm:prSet>
      <dgm:spPr/>
    </dgm:pt>
    <dgm:pt modelId="{5A3418D9-B8B0-4AB8-BBAF-A90223850851}" type="pres">
      <dgm:prSet presAssocID="{45E9AF44-99F8-4D76-8632-7DFF4E5EF0E0}" presName="sibTrans" presStyleLbl="sibTrans2D1" presStyleIdx="0" presStyleCnt="3"/>
      <dgm:spPr/>
    </dgm:pt>
    <dgm:pt modelId="{FDD400BB-A763-4087-AF8D-202C3B41AEBB}" type="pres">
      <dgm:prSet presAssocID="{45E9AF44-99F8-4D76-8632-7DFF4E5EF0E0}" presName="connectorText" presStyleLbl="sibTrans2D1" presStyleIdx="0" presStyleCnt="3"/>
      <dgm:spPr/>
    </dgm:pt>
    <dgm:pt modelId="{3D13145D-9979-4050-9E47-C9681E124A25}" type="pres">
      <dgm:prSet presAssocID="{01E13057-DB91-48C5-991C-56DBDF59BCA5}" presName="node" presStyleLbl="node1" presStyleIdx="1" presStyleCnt="4">
        <dgm:presLayoutVars>
          <dgm:bulletEnabled val="1"/>
        </dgm:presLayoutVars>
      </dgm:prSet>
      <dgm:spPr/>
    </dgm:pt>
    <dgm:pt modelId="{7B304E80-7282-4A32-868E-3536129E1FF5}" type="pres">
      <dgm:prSet presAssocID="{A5A0E389-F4B8-458C-9C9E-369F5AAC7DC7}" presName="sibTrans" presStyleLbl="sibTrans2D1" presStyleIdx="1" presStyleCnt="3"/>
      <dgm:spPr/>
    </dgm:pt>
    <dgm:pt modelId="{2760388E-0E43-4096-889F-0D0267EFF5C0}" type="pres">
      <dgm:prSet presAssocID="{A5A0E389-F4B8-458C-9C9E-369F5AAC7DC7}" presName="connectorText" presStyleLbl="sibTrans2D1" presStyleIdx="1" presStyleCnt="3"/>
      <dgm:spPr/>
    </dgm:pt>
    <dgm:pt modelId="{7B9C0F89-EB6C-46B1-9587-B18D2F502E0F}" type="pres">
      <dgm:prSet presAssocID="{D2246832-185C-48B8-AB5B-DCE94D2373BD}" presName="node" presStyleLbl="node1" presStyleIdx="2" presStyleCnt="4">
        <dgm:presLayoutVars>
          <dgm:bulletEnabled val="1"/>
        </dgm:presLayoutVars>
      </dgm:prSet>
      <dgm:spPr/>
    </dgm:pt>
    <dgm:pt modelId="{9002A624-3C8B-4AD8-90B8-CF791641E58C}" type="pres">
      <dgm:prSet presAssocID="{E3D2A3BD-CFB6-47E5-B7A4-7C616161FEA6}" presName="sibTrans" presStyleLbl="sibTrans2D1" presStyleIdx="2" presStyleCnt="3"/>
      <dgm:spPr/>
    </dgm:pt>
    <dgm:pt modelId="{C0C78784-4242-4F42-B29F-8F03F7C3B93B}" type="pres">
      <dgm:prSet presAssocID="{E3D2A3BD-CFB6-47E5-B7A4-7C616161FEA6}" presName="connectorText" presStyleLbl="sibTrans2D1" presStyleIdx="2" presStyleCnt="3"/>
      <dgm:spPr/>
    </dgm:pt>
    <dgm:pt modelId="{1E3F28DA-0463-41B9-A208-15393807A768}" type="pres">
      <dgm:prSet presAssocID="{4665DEC4-F230-4E5D-B78A-07ABA44AE5EC}" presName="node" presStyleLbl="node1" presStyleIdx="3" presStyleCnt="4">
        <dgm:presLayoutVars>
          <dgm:bulletEnabled val="1"/>
        </dgm:presLayoutVars>
      </dgm:prSet>
      <dgm:spPr/>
    </dgm:pt>
  </dgm:ptLst>
  <dgm:cxnLst>
    <dgm:cxn modelId="{EA951304-019A-4C4E-A1BA-2E82B5B24E5B}" type="presOf" srcId="{45E9AF44-99F8-4D76-8632-7DFF4E5EF0E0}" destId="{FDD400BB-A763-4087-AF8D-202C3B41AEBB}" srcOrd="1" destOrd="0" presId="urn:microsoft.com/office/officeart/2005/8/layout/process1"/>
    <dgm:cxn modelId="{74498C2B-140A-4160-958E-823A8F4CD482}" srcId="{AB5FAC2E-E158-4FA8-A96A-A37A55AD3AD7}" destId="{0B6B7712-55A7-4D2B-B1A3-FD9689C2B55F}" srcOrd="0" destOrd="0" parTransId="{35079342-D4AF-42AB-8B3D-8A37D2A6039E}" sibTransId="{45E9AF44-99F8-4D76-8632-7DFF4E5EF0E0}"/>
    <dgm:cxn modelId="{D4265E5D-529A-48F8-BD01-21B66084F193}" type="presOf" srcId="{01E13057-DB91-48C5-991C-56DBDF59BCA5}" destId="{3D13145D-9979-4050-9E47-C9681E124A25}" srcOrd="0" destOrd="0" presId="urn:microsoft.com/office/officeart/2005/8/layout/process1"/>
    <dgm:cxn modelId="{4D363D60-269A-4F04-BBE7-1626BA617AB8}" srcId="{AB5FAC2E-E158-4FA8-A96A-A37A55AD3AD7}" destId="{4665DEC4-F230-4E5D-B78A-07ABA44AE5EC}" srcOrd="3" destOrd="0" parTransId="{31B66BCB-CAB4-47D5-8BD1-59815479820E}" sibTransId="{CAFCA135-48A0-4CB1-9B9E-430DD4128AA6}"/>
    <dgm:cxn modelId="{A8654466-1914-4225-B2C2-54361EB93489}" srcId="{AB5FAC2E-E158-4FA8-A96A-A37A55AD3AD7}" destId="{01E13057-DB91-48C5-991C-56DBDF59BCA5}" srcOrd="1" destOrd="0" parTransId="{1CF51D8F-80B9-4BF4-B0C1-641FEB3D1A5B}" sibTransId="{A5A0E389-F4B8-458C-9C9E-369F5AAC7DC7}"/>
    <dgm:cxn modelId="{EDA8EF4B-1DEA-4B96-92B0-7F316238C5BA}" type="presOf" srcId="{A5A0E389-F4B8-458C-9C9E-369F5AAC7DC7}" destId="{2760388E-0E43-4096-889F-0D0267EFF5C0}" srcOrd="1" destOrd="0" presId="urn:microsoft.com/office/officeart/2005/8/layout/process1"/>
    <dgm:cxn modelId="{77DD4B4E-38CE-45D6-B30B-25ECE73D9F44}" type="presOf" srcId="{D2246832-185C-48B8-AB5B-DCE94D2373BD}" destId="{7B9C0F89-EB6C-46B1-9587-B18D2F502E0F}" srcOrd="0" destOrd="0" presId="urn:microsoft.com/office/officeart/2005/8/layout/process1"/>
    <dgm:cxn modelId="{240C427D-A50C-4FC7-AD82-51C24C63A6CD}" type="presOf" srcId="{E3D2A3BD-CFB6-47E5-B7A4-7C616161FEA6}" destId="{9002A624-3C8B-4AD8-90B8-CF791641E58C}" srcOrd="0" destOrd="0" presId="urn:microsoft.com/office/officeart/2005/8/layout/process1"/>
    <dgm:cxn modelId="{CE3F1294-7FA9-4CCE-B4E8-A1BB69DEAC89}" type="presOf" srcId="{AB5FAC2E-E158-4FA8-A96A-A37A55AD3AD7}" destId="{1EDDC308-D6DA-4FA2-BE62-47B70F4DD1A2}" srcOrd="0" destOrd="0" presId="urn:microsoft.com/office/officeart/2005/8/layout/process1"/>
    <dgm:cxn modelId="{4C8C71AD-0CA8-4286-AC34-D64534EAFD62}" srcId="{AB5FAC2E-E158-4FA8-A96A-A37A55AD3AD7}" destId="{D2246832-185C-48B8-AB5B-DCE94D2373BD}" srcOrd="2" destOrd="0" parTransId="{D5EBB106-DA9A-4A2C-9123-2ABD7E29E874}" sibTransId="{E3D2A3BD-CFB6-47E5-B7A4-7C616161FEA6}"/>
    <dgm:cxn modelId="{F45468C6-57EA-45C7-8EEC-8B426A1CCA16}" type="presOf" srcId="{E3D2A3BD-CFB6-47E5-B7A4-7C616161FEA6}" destId="{C0C78784-4242-4F42-B29F-8F03F7C3B93B}" srcOrd="1" destOrd="0" presId="urn:microsoft.com/office/officeart/2005/8/layout/process1"/>
    <dgm:cxn modelId="{4A2385CB-8635-4A07-9910-6D337FB738A3}" type="presOf" srcId="{0B6B7712-55A7-4D2B-B1A3-FD9689C2B55F}" destId="{FA0A3594-C46E-486A-AE48-8DAF562109FC}" srcOrd="0" destOrd="0" presId="urn:microsoft.com/office/officeart/2005/8/layout/process1"/>
    <dgm:cxn modelId="{2E7F9AD2-B010-43C0-BA47-C6228636619B}" type="presOf" srcId="{A5A0E389-F4B8-458C-9C9E-369F5AAC7DC7}" destId="{7B304E80-7282-4A32-868E-3536129E1FF5}" srcOrd="0" destOrd="0" presId="urn:microsoft.com/office/officeart/2005/8/layout/process1"/>
    <dgm:cxn modelId="{A9EDB2E4-3925-4910-BF6E-42F82CF41254}" type="presOf" srcId="{45E9AF44-99F8-4D76-8632-7DFF4E5EF0E0}" destId="{5A3418D9-B8B0-4AB8-BBAF-A90223850851}" srcOrd="0" destOrd="0" presId="urn:microsoft.com/office/officeart/2005/8/layout/process1"/>
    <dgm:cxn modelId="{EC5EFAEF-8EB6-4939-B63A-1F7CD4DA2B55}" type="presOf" srcId="{4665DEC4-F230-4E5D-B78A-07ABA44AE5EC}" destId="{1E3F28DA-0463-41B9-A208-15393807A768}" srcOrd="0" destOrd="0" presId="urn:microsoft.com/office/officeart/2005/8/layout/process1"/>
    <dgm:cxn modelId="{F24D20D1-3365-4FF7-9EF9-931CE7D10873}" type="presParOf" srcId="{1EDDC308-D6DA-4FA2-BE62-47B70F4DD1A2}" destId="{FA0A3594-C46E-486A-AE48-8DAF562109FC}" srcOrd="0" destOrd="0" presId="urn:microsoft.com/office/officeart/2005/8/layout/process1"/>
    <dgm:cxn modelId="{8A06C217-BB33-4BA2-91EC-52C1DA4E1AF0}" type="presParOf" srcId="{1EDDC308-D6DA-4FA2-BE62-47B70F4DD1A2}" destId="{5A3418D9-B8B0-4AB8-BBAF-A90223850851}" srcOrd="1" destOrd="0" presId="urn:microsoft.com/office/officeart/2005/8/layout/process1"/>
    <dgm:cxn modelId="{AB09E95C-D1D5-491D-AFE8-B4CAF87A7144}" type="presParOf" srcId="{5A3418D9-B8B0-4AB8-BBAF-A90223850851}" destId="{FDD400BB-A763-4087-AF8D-202C3B41AEBB}" srcOrd="0" destOrd="0" presId="urn:microsoft.com/office/officeart/2005/8/layout/process1"/>
    <dgm:cxn modelId="{89D6B176-1122-46ED-B014-DD5153AD7F49}" type="presParOf" srcId="{1EDDC308-D6DA-4FA2-BE62-47B70F4DD1A2}" destId="{3D13145D-9979-4050-9E47-C9681E124A25}" srcOrd="2" destOrd="0" presId="urn:microsoft.com/office/officeart/2005/8/layout/process1"/>
    <dgm:cxn modelId="{C57E3159-F174-467B-86A7-259009BC3DA7}" type="presParOf" srcId="{1EDDC308-D6DA-4FA2-BE62-47B70F4DD1A2}" destId="{7B304E80-7282-4A32-868E-3536129E1FF5}" srcOrd="3" destOrd="0" presId="urn:microsoft.com/office/officeart/2005/8/layout/process1"/>
    <dgm:cxn modelId="{83A8CDC0-4278-478A-8B86-67DCD8B9CF32}" type="presParOf" srcId="{7B304E80-7282-4A32-868E-3536129E1FF5}" destId="{2760388E-0E43-4096-889F-0D0267EFF5C0}" srcOrd="0" destOrd="0" presId="urn:microsoft.com/office/officeart/2005/8/layout/process1"/>
    <dgm:cxn modelId="{CAA1A8B3-5B96-437C-8797-DD0225483609}" type="presParOf" srcId="{1EDDC308-D6DA-4FA2-BE62-47B70F4DD1A2}" destId="{7B9C0F89-EB6C-46B1-9587-B18D2F502E0F}" srcOrd="4" destOrd="0" presId="urn:microsoft.com/office/officeart/2005/8/layout/process1"/>
    <dgm:cxn modelId="{AC162EC7-C810-488D-9471-70E54DC85BF7}" type="presParOf" srcId="{1EDDC308-D6DA-4FA2-BE62-47B70F4DD1A2}" destId="{9002A624-3C8B-4AD8-90B8-CF791641E58C}" srcOrd="5" destOrd="0" presId="urn:microsoft.com/office/officeart/2005/8/layout/process1"/>
    <dgm:cxn modelId="{FC388FF4-35C4-433C-937D-8B072E9CD4F4}" type="presParOf" srcId="{9002A624-3C8B-4AD8-90B8-CF791641E58C}" destId="{C0C78784-4242-4F42-B29F-8F03F7C3B93B}" srcOrd="0" destOrd="0" presId="urn:microsoft.com/office/officeart/2005/8/layout/process1"/>
    <dgm:cxn modelId="{53394FBE-E1CA-443A-B45D-DF3999B321CD}" type="presParOf" srcId="{1EDDC308-D6DA-4FA2-BE62-47B70F4DD1A2}" destId="{1E3F28DA-0463-41B9-A208-15393807A768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B5FAC2E-E158-4FA8-A96A-A37A55AD3AD7}" type="doc">
      <dgm:prSet loTypeId="urn:microsoft.com/office/officeart/2005/8/layout/process1" loCatId="process" qsTypeId="urn:microsoft.com/office/officeart/2005/8/quickstyle/simple3" qsCatId="simple" csTypeId="urn:microsoft.com/office/officeart/2005/8/colors/accent3_2" csCatId="accent3" phldr="1"/>
      <dgm:spPr/>
    </dgm:pt>
    <dgm:pt modelId="{0B6B7712-55A7-4D2B-B1A3-FD9689C2B55F}">
      <dgm:prSet/>
      <dgm:spPr/>
      <dgm:t>
        <a:bodyPr/>
        <a:lstStyle/>
        <a:p>
          <a:r>
            <a:rPr lang="en-US"/>
            <a:t>Select </a:t>
          </a:r>
          <a:r>
            <a:rPr lang="en-US" b="1"/>
            <a:t>File &gt; New</a:t>
          </a:r>
          <a:endParaRPr lang="en-US"/>
        </a:p>
      </dgm:t>
    </dgm:pt>
    <dgm:pt modelId="{35079342-D4AF-42AB-8B3D-8A37D2A6039E}" type="parTrans" cxnId="{74498C2B-140A-4160-958E-823A8F4CD482}">
      <dgm:prSet/>
      <dgm:spPr/>
      <dgm:t>
        <a:bodyPr/>
        <a:lstStyle/>
        <a:p>
          <a:endParaRPr lang="en-PH"/>
        </a:p>
      </dgm:t>
    </dgm:pt>
    <dgm:pt modelId="{45E9AF44-99F8-4D76-8632-7DFF4E5EF0E0}" type="sibTrans" cxnId="{74498C2B-140A-4160-958E-823A8F4CD482}">
      <dgm:prSet/>
      <dgm:spPr/>
      <dgm:t>
        <a:bodyPr/>
        <a:lstStyle/>
        <a:p>
          <a:endParaRPr lang="en-PH"/>
        </a:p>
      </dgm:t>
    </dgm:pt>
    <dgm:pt modelId="{01E13057-DB91-48C5-991C-56DBDF59BCA5}">
      <dgm:prSet/>
      <dgm:spPr/>
      <dgm:t>
        <a:bodyPr/>
        <a:lstStyle/>
        <a:p>
          <a:r>
            <a:rPr lang="en-US"/>
            <a:t>Choose a blank presentation.</a:t>
          </a:r>
        </a:p>
      </dgm:t>
    </dgm:pt>
    <dgm:pt modelId="{1CF51D8F-80B9-4BF4-B0C1-641FEB3D1A5B}" type="parTrans" cxnId="{A8654466-1914-4225-B2C2-54361EB93489}">
      <dgm:prSet/>
      <dgm:spPr/>
      <dgm:t>
        <a:bodyPr/>
        <a:lstStyle/>
        <a:p>
          <a:endParaRPr lang="en-PH"/>
        </a:p>
      </dgm:t>
    </dgm:pt>
    <dgm:pt modelId="{A5A0E389-F4B8-458C-9C9E-369F5AAC7DC7}" type="sibTrans" cxnId="{A8654466-1914-4225-B2C2-54361EB93489}">
      <dgm:prSet/>
      <dgm:spPr/>
      <dgm:t>
        <a:bodyPr/>
        <a:lstStyle/>
        <a:p>
          <a:endParaRPr lang="en-PH"/>
        </a:p>
      </dgm:t>
    </dgm:pt>
    <dgm:pt modelId="{4665DEC4-F230-4E5D-B78A-07ABA44AE5EC}">
      <dgm:prSet/>
      <dgm:spPr/>
      <dgm:t>
        <a:bodyPr/>
        <a:lstStyle/>
        <a:p>
          <a:r>
            <a:rPr lang="en-US"/>
            <a:t>Choosing a blank presentation gives you the option to create your own design from scratch</a:t>
          </a:r>
        </a:p>
      </dgm:t>
    </dgm:pt>
    <dgm:pt modelId="{31B66BCB-CAB4-47D5-8BD1-59815479820E}" type="parTrans" cxnId="{4D363D60-269A-4F04-BBE7-1626BA617AB8}">
      <dgm:prSet/>
      <dgm:spPr/>
      <dgm:t>
        <a:bodyPr/>
        <a:lstStyle/>
        <a:p>
          <a:endParaRPr lang="en-PH"/>
        </a:p>
      </dgm:t>
    </dgm:pt>
    <dgm:pt modelId="{CAFCA135-48A0-4CB1-9B9E-430DD4128AA6}" type="sibTrans" cxnId="{4D363D60-269A-4F04-BBE7-1626BA617AB8}">
      <dgm:prSet/>
      <dgm:spPr/>
      <dgm:t>
        <a:bodyPr/>
        <a:lstStyle/>
        <a:p>
          <a:endParaRPr lang="en-PH"/>
        </a:p>
      </dgm:t>
    </dgm:pt>
    <dgm:pt modelId="{1EDDC308-D6DA-4FA2-BE62-47B70F4DD1A2}" type="pres">
      <dgm:prSet presAssocID="{AB5FAC2E-E158-4FA8-A96A-A37A55AD3AD7}" presName="Name0" presStyleCnt="0">
        <dgm:presLayoutVars>
          <dgm:dir/>
          <dgm:resizeHandles val="exact"/>
        </dgm:presLayoutVars>
      </dgm:prSet>
      <dgm:spPr/>
    </dgm:pt>
    <dgm:pt modelId="{FA0A3594-C46E-486A-AE48-8DAF562109FC}" type="pres">
      <dgm:prSet presAssocID="{0B6B7712-55A7-4D2B-B1A3-FD9689C2B55F}" presName="node" presStyleLbl="node1" presStyleIdx="0" presStyleCnt="3">
        <dgm:presLayoutVars>
          <dgm:bulletEnabled val="1"/>
        </dgm:presLayoutVars>
      </dgm:prSet>
      <dgm:spPr/>
    </dgm:pt>
    <dgm:pt modelId="{5A3418D9-B8B0-4AB8-BBAF-A90223850851}" type="pres">
      <dgm:prSet presAssocID="{45E9AF44-99F8-4D76-8632-7DFF4E5EF0E0}" presName="sibTrans" presStyleLbl="sibTrans2D1" presStyleIdx="0" presStyleCnt="2"/>
      <dgm:spPr/>
    </dgm:pt>
    <dgm:pt modelId="{FDD400BB-A763-4087-AF8D-202C3B41AEBB}" type="pres">
      <dgm:prSet presAssocID="{45E9AF44-99F8-4D76-8632-7DFF4E5EF0E0}" presName="connectorText" presStyleLbl="sibTrans2D1" presStyleIdx="0" presStyleCnt="2"/>
      <dgm:spPr/>
    </dgm:pt>
    <dgm:pt modelId="{3D13145D-9979-4050-9E47-C9681E124A25}" type="pres">
      <dgm:prSet presAssocID="{01E13057-DB91-48C5-991C-56DBDF59BCA5}" presName="node" presStyleLbl="node1" presStyleIdx="1" presStyleCnt="3">
        <dgm:presLayoutVars>
          <dgm:bulletEnabled val="1"/>
        </dgm:presLayoutVars>
      </dgm:prSet>
      <dgm:spPr/>
    </dgm:pt>
    <dgm:pt modelId="{7B304E80-7282-4A32-868E-3536129E1FF5}" type="pres">
      <dgm:prSet presAssocID="{A5A0E389-F4B8-458C-9C9E-369F5AAC7DC7}" presName="sibTrans" presStyleLbl="sibTrans2D1" presStyleIdx="1" presStyleCnt="2"/>
      <dgm:spPr/>
    </dgm:pt>
    <dgm:pt modelId="{2760388E-0E43-4096-889F-0D0267EFF5C0}" type="pres">
      <dgm:prSet presAssocID="{A5A0E389-F4B8-458C-9C9E-369F5AAC7DC7}" presName="connectorText" presStyleLbl="sibTrans2D1" presStyleIdx="1" presStyleCnt="2"/>
      <dgm:spPr/>
    </dgm:pt>
    <dgm:pt modelId="{1E3F28DA-0463-41B9-A208-15393807A768}" type="pres">
      <dgm:prSet presAssocID="{4665DEC4-F230-4E5D-B78A-07ABA44AE5EC}" presName="node" presStyleLbl="node1" presStyleIdx="2" presStyleCnt="3">
        <dgm:presLayoutVars>
          <dgm:bulletEnabled val="1"/>
        </dgm:presLayoutVars>
      </dgm:prSet>
      <dgm:spPr/>
    </dgm:pt>
  </dgm:ptLst>
  <dgm:cxnLst>
    <dgm:cxn modelId="{EA951304-019A-4C4E-A1BA-2E82B5B24E5B}" type="presOf" srcId="{45E9AF44-99F8-4D76-8632-7DFF4E5EF0E0}" destId="{FDD400BB-A763-4087-AF8D-202C3B41AEBB}" srcOrd="1" destOrd="0" presId="urn:microsoft.com/office/officeart/2005/8/layout/process1"/>
    <dgm:cxn modelId="{74498C2B-140A-4160-958E-823A8F4CD482}" srcId="{AB5FAC2E-E158-4FA8-A96A-A37A55AD3AD7}" destId="{0B6B7712-55A7-4D2B-B1A3-FD9689C2B55F}" srcOrd="0" destOrd="0" parTransId="{35079342-D4AF-42AB-8B3D-8A37D2A6039E}" sibTransId="{45E9AF44-99F8-4D76-8632-7DFF4E5EF0E0}"/>
    <dgm:cxn modelId="{D4265E5D-529A-48F8-BD01-21B66084F193}" type="presOf" srcId="{01E13057-DB91-48C5-991C-56DBDF59BCA5}" destId="{3D13145D-9979-4050-9E47-C9681E124A25}" srcOrd="0" destOrd="0" presId="urn:microsoft.com/office/officeart/2005/8/layout/process1"/>
    <dgm:cxn modelId="{4D363D60-269A-4F04-BBE7-1626BA617AB8}" srcId="{AB5FAC2E-E158-4FA8-A96A-A37A55AD3AD7}" destId="{4665DEC4-F230-4E5D-B78A-07ABA44AE5EC}" srcOrd="2" destOrd="0" parTransId="{31B66BCB-CAB4-47D5-8BD1-59815479820E}" sibTransId="{CAFCA135-48A0-4CB1-9B9E-430DD4128AA6}"/>
    <dgm:cxn modelId="{A8654466-1914-4225-B2C2-54361EB93489}" srcId="{AB5FAC2E-E158-4FA8-A96A-A37A55AD3AD7}" destId="{01E13057-DB91-48C5-991C-56DBDF59BCA5}" srcOrd="1" destOrd="0" parTransId="{1CF51D8F-80B9-4BF4-B0C1-641FEB3D1A5B}" sibTransId="{A5A0E389-F4B8-458C-9C9E-369F5AAC7DC7}"/>
    <dgm:cxn modelId="{EDA8EF4B-1DEA-4B96-92B0-7F316238C5BA}" type="presOf" srcId="{A5A0E389-F4B8-458C-9C9E-369F5AAC7DC7}" destId="{2760388E-0E43-4096-889F-0D0267EFF5C0}" srcOrd="1" destOrd="0" presId="urn:microsoft.com/office/officeart/2005/8/layout/process1"/>
    <dgm:cxn modelId="{CE3F1294-7FA9-4CCE-B4E8-A1BB69DEAC89}" type="presOf" srcId="{AB5FAC2E-E158-4FA8-A96A-A37A55AD3AD7}" destId="{1EDDC308-D6DA-4FA2-BE62-47B70F4DD1A2}" srcOrd="0" destOrd="0" presId="urn:microsoft.com/office/officeart/2005/8/layout/process1"/>
    <dgm:cxn modelId="{4A2385CB-8635-4A07-9910-6D337FB738A3}" type="presOf" srcId="{0B6B7712-55A7-4D2B-B1A3-FD9689C2B55F}" destId="{FA0A3594-C46E-486A-AE48-8DAF562109FC}" srcOrd="0" destOrd="0" presId="urn:microsoft.com/office/officeart/2005/8/layout/process1"/>
    <dgm:cxn modelId="{2E7F9AD2-B010-43C0-BA47-C6228636619B}" type="presOf" srcId="{A5A0E389-F4B8-458C-9C9E-369F5AAC7DC7}" destId="{7B304E80-7282-4A32-868E-3536129E1FF5}" srcOrd="0" destOrd="0" presId="urn:microsoft.com/office/officeart/2005/8/layout/process1"/>
    <dgm:cxn modelId="{A9EDB2E4-3925-4910-BF6E-42F82CF41254}" type="presOf" srcId="{45E9AF44-99F8-4D76-8632-7DFF4E5EF0E0}" destId="{5A3418D9-B8B0-4AB8-BBAF-A90223850851}" srcOrd="0" destOrd="0" presId="urn:microsoft.com/office/officeart/2005/8/layout/process1"/>
    <dgm:cxn modelId="{EC5EFAEF-8EB6-4939-B63A-1F7CD4DA2B55}" type="presOf" srcId="{4665DEC4-F230-4E5D-B78A-07ABA44AE5EC}" destId="{1E3F28DA-0463-41B9-A208-15393807A768}" srcOrd="0" destOrd="0" presId="urn:microsoft.com/office/officeart/2005/8/layout/process1"/>
    <dgm:cxn modelId="{F24D20D1-3365-4FF7-9EF9-931CE7D10873}" type="presParOf" srcId="{1EDDC308-D6DA-4FA2-BE62-47B70F4DD1A2}" destId="{FA0A3594-C46E-486A-AE48-8DAF562109FC}" srcOrd="0" destOrd="0" presId="urn:microsoft.com/office/officeart/2005/8/layout/process1"/>
    <dgm:cxn modelId="{8A06C217-BB33-4BA2-91EC-52C1DA4E1AF0}" type="presParOf" srcId="{1EDDC308-D6DA-4FA2-BE62-47B70F4DD1A2}" destId="{5A3418D9-B8B0-4AB8-BBAF-A90223850851}" srcOrd="1" destOrd="0" presId="urn:microsoft.com/office/officeart/2005/8/layout/process1"/>
    <dgm:cxn modelId="{AB09E95C-D1D5-491D-AFE8-B4CAF87A7144}" type="presParOf" srcId="{5A3418D9-B8B0-4AB8-BBAF-A90223850851}" destId="{FDD400BB-A763-4087-AF8D-202C3B41AEBB}" srcOrd="0" destOrd="0" presId="urn:microsoft.com/office/officeart/2005/8/layout/process1"/>
    <dgm:cxn modelId="{89D6B176-1122-46ED-B014-DD5153AD7F49}" type="presParOf" srcId="{1EDDC308-D6DA-4FA2-BE62-47B70F4DD1A2}" destId="{3D13145D-9979-4050-9E47-C9681E124A25}" srcOrd="2" destOrd="0" presId="urn:microsoft.com/office/officeart/2005/8/layout/process1"/>
    <dgm:cxn modelId="{C57E3159-F174-467B-86A7-259009BC3DA7}" type="presParOf" srcId="{1EDDC308-D6DA-4FA2-BE62-47B70F4DD1A2}" destId="{7B304E80-7282-4A32-868E-3536129E1FF5}" srcOrd="3" destOrd="0" presId="urn:microsoft.com/office/officeart/2005/8/layout/process1"/>
    <dgm:cxn modelId="{83A8CDC0-4278-478A-8B86-67DCD8B9CF32}" type="presParOf" srcId="{7B304E80-7282-4A32-868E-3536129E1FF5}" destId="{2760388E-0E43-4096-889F-0D0267EFF5C0}" srcOrd="0" destOrd="0" presId="urn:microsoft.com/office/officeart/2005/8/layout/process1"/>
    <dgm:cxn modelId="{53394FBE-E1CA-443A-B45D-DF3999B321CD}" type="presParOf" srcId="{1EDDC308-D6DA-4FA2-BE62-47B70F4DD1A2}" destId="{1E3F28DA-0463-41B9-A208-15393807A768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B5FAC2E-E158-4FA8-A96A-A37A55AD3AD7}" type="doc">
      <dgm:prSet loTypeId="urn:microsoft.com/office/officeart/2005/8/layout/process1" loCatId="process" qsTypeId="urn:microsoft.com/office/officeart/2005/8/quickstyle/simple3" qsCatId="simple" csTypeId="urn:microsoft.com/office/officeart/2005/8/colors/accent3_2" csCatId="accent3" phldr="1"/>
      <dgm:spPr/>
    </dgm:pt>
    <dgm:pt modelId="{0B6B7712-55A7-4D2B-B1A3-FD9689C2B55F}">
      <dgm:prSet/>
      <dgm:spPr/>
      <dgm:t>
        <a:bodyPr/>
        <a:lstStyle/>
        <a:p>
          <a:r>
            <a:rPr lang="en-US"/>
            <a:t>Select the text to be formatted </a:t>
          </a:r>
        </a:p>
      </dgm:t>
    </dgm:pt>
    <dgm:pt modelId="{35079342-D4AF-42AB-8B3D-8A37D2A6039E}" type="parTrans" cxnId="{74498C2B-140A-4160-958E-823A8F4CD482}">
      <dgm:prSet/>
      <dgm:spPr/>
      <dgm:t>
        <a:bodyPr/>
        <a:lstStyle/>
        <a:p>
          <a:endParaRPr lang="en-PH"/>
        </a:p>
      </dgm:t>
    </dgm:pt>
    <dgm:pt modelId="{45E9AF44-99F8-4D76-8632-7DFF4E5EF0E0}" type="sibTrans" cxnId="{74498C2B-140A-4160-958E-823A8F4CD482}">
      <dgm:prSet/>
      <dgm:spPr/>
      <dgm:t>
        <a:bodyPr/>
        <a:lstStyle/>
        <a:p>
          <a:endParaRPr lang="en-PH"/>
        </a:p>
      </dgm:t>
    </dgm:pt>
    <dgm:pt modelId="{01E13057-DB91-48C5-991C-56DBDF59BCA5}">
      <dgm:prSet/>
      <dgm:spPr/>
      <dgm:t>
        <a:bodyPr/>
        <a:lstStyle/>
        <a:p>
          <a:r>
            <a:rPr lang="en-US"/>
            <a:t>Go to  </a:t>
          </a:r>
          <a:r>
            <a:rPr lang="en-US" b="1"/>
            <a:t>Home </a:t>
          </a:r>
          <a:r>
            <a:rPr lang="en-US"/>
            <a:t>tab</a:t>
          </a:r>
        </a:p>
      </dgm:t>
    </dgm:pt>
    <dgm:pt modelId="{1CF51D8F-80B9-4BF4-B0C1-641FEB3D1A5B}" type="parTrans" cxnId="{A8654466-1914-4225-B2C2-54361EB93489}">
      <dgm:prSet/>
      <dgm:spPr/>
      <dgm:t>
        <a:bodyPr/>
        <a:lstStyle/>
        <a:p>
          <a:endParaRPr lang="en-PH"/>
        </a:p>
      </dgm:t>
    </dgm:pt>
    <dgm:pt modelId="{A5A0E389-F4B8-458C-9C9E-369F5AAC7DC7}" type="sibTrans" cxnId="{A8654466-1914-4225-B2C2-54361EB93489}">
      <dgm:prSet/>
      <dgm:spPr/>
      <dgm:t>
        <a:bodyPr/>
        <a:lstStyle/>
        <a:p>
          <a:endParaRPr lang="en-PH"/>
        </a:p>
      </dgm:t>
    </dgm:pt>
    <dgm:pt modelId="{D2246832-185C-48B8-AB5B-DCE94D2373BD}">
      <dgm:prSet/>
      <dgm:spPr/>
      <dgm:t>
        <a:bodyPr/>
        <a:lstStyle/>
        <a:p>
          <a:r>
            <a:rPr lang="en-US"/>
            <a:t>Select a formatting option: </a:t>
          </a:r>
          <a:r>
            <a:rPr lang="en-US" b="1"/>
            <a:t>Font, Font Size, Bold, Italic, etc.</a:t>
          </a:r>
          <a:endParaRPr lang="en-US"/>
        </a:p>
      </dgm:t>
    </dgm:pt>
    <dgm:pt modelId="{D5EBB106-DA9A-4A2C-9123-2ABD7E29E874}" type="parTrans" cxnId="{4C8C71AD-0CA8-4286-AC34-D64534EAFD62}">
      <dgm:prSet/>
      <dgm:spPr/>
      <dgm:t>
        <a:bodyPr/>
        <a:lstStyle/>
        <a:p>
          <a:endParaRPr lang="en-PH"/>
        </a:p>
      </dgm:t>
    </dgm:pt>
    <dgm:pt modelId="{E3D2A3BD-CFB6-47E5-B7A4-7C616161FEA6}" type="sibTrans" cxnId="{4C8C71AD-0CA8-4286-AC34-D64534EAFD62}">
      <dgm:prSet/>
      <dgm:spPr/>
      <dgm:t>
        <a:bodyPr/>
        <a:lstStyle/>
        <a:p>
          <a:endParaRPr lang="en-PH"/>
        </a:p>
      </dgm:t>
    </dgm:pt>
    <dgm:pt modelId="{4665DEC4-F230-4E5D-B78A-07ABA44AE5EC}">
      <dgm:prSet/>
      <dgm:spPr/>
      <dgm:t>
        <a:bodyPr/>
        <a:lstStyle/>
        <a:p>
          <a:r>
            <a:rPr lang="en-US"/>
            <a:t>Once done, check and verify the text’s format</a:t>
          </a:r>
        </a:p>
      </dgm:t>
    </dgm:pt>
    <dgm:pt modelId="{31B66BCB-CAB4-47D5-8BD1-59815479820E}" type="parTrans" cxnId="{4D363D60-269A-4F04-BBE7-1626BA617AB8}">
      <dgm:prSet/>
      <dgm:spPr/>
      <dgm:t>
        <a:bodyPr/>
        <a:lstStyle/>
        <a:p>
          <a:endParaRPr lang="en-PH"/>
        </a:p>
      </dgm:t>
    </dgm:pt>
    <dgm:pt modelId="{CAFCA135-48A0-4CB1-9B9E-430DD4128AA6}" type="sibTrans" cxnId="{4D363D60-269A-4F04-BBE7-1626BA617AB8}">
      <dgm:prSet/>
      <dgm:spPr/>
      <dgm:t>
        <a:bodyPr/>
        <a:lstStyle/>
        <a:p>
          <a:endParaRPr lang="en-PH"/>
        </a:p>
      </dgm:t>
    </dgm:pt>
    <dgm:pt modelId="{1EDDC308-D6DA-4FA2-BE62-47B70F4DD1A2}" type="pres">
      <dgm:prSet presAssocID="{AB5FAC2E-E158-4FA8-A96A-A37A55AD3AD7}" presName="Name0" presStyleCnt="0">
        <dgm:presLayoutVars>
          <dgm:dir/>
          <dgm:resizeHandles val="exact"/>
        </dgm:presLayoutVars>
      </dgm:prSet>
      <dgm:spPr/>
    </dgm:pt>
    <dgm:pt modelId="{FA0A3594-C46E-486A-AE48-8DAF562109FC}" type="pres">
      <dgm:prSet presAssocID="{0B6B7712-55A7-4D2B-B1A3-FD9689C2B55F}" presName="node" presStyleLbl="node1" presStyleIdx="0" presStyleCnt="4">
        <dgm:presLayoutVars>
          <dgm:bulletEnabled val="1"/>
        </dgm:presLayoutVars>
      </dgm:prSet>
      <dgm:spPr/>
    </dgm:pt>
    <dgm:pt modelId="{5A3418D9-B8B0-4AB8-BBAF-A90223850851}" type="pres">
      <dgm:prSet presAssocID="{45E9AF44-99F8-4D76-8632-7DFF4E5EF0E0}" presName="sibTrans" presStyleLbl="sibTrans2D1" presStyleIdx="0" presStyleCnt="3"/>
      <dgm:spPr/>
    </dgm:pt>
    <dgm:pt modelId="{FDD400BB-A763-4087-AF8D-202C3B41AEBB}" type="pres">
      <dgm:prSet presAssocID="{45E9AF44-99F8-4D76-8632-7DFF4E5EF0E0}" presName="connectorText" presStyleLbl="sibTrans2D1" presStyleIdx="0" presStyleCnt="3"/>
      <dgm:spPr/>
    </dgm:pt>
    <dgm:pt modelId="{3D13145D-9979-4050-9E47-C9681E124A25}" type="pres">
      <dgm:prSet presAssocID="{01E13057-DB91-48C5-991C-56DBDF59BCA5}" presName="node" presStyleLbl="node1" presStyleIdx="1" presStyleCnt="4">
        <dgm:presLayoutVars>
          <dgm:bulletEnabled val="1"/>
        </dgm:presLayoutVars>
      </dgm:prSet>
      <dgm:spPr/>
    </dgm:pt>
    <dgm:pt modelId="{7B304E80-7282-4A32-868E-3536129E1FF5}" type="pres">
      <dgm:prSet presAssocID="{A5A0E389-F4B8-458C-9C9E-369F5AAC7DC7}" presName="sibTrans" presStyleLbl="sibTrans2D1" presStyleIdx="1" presStyleCnt="3"/>
      <dgm:spPr/>
    </dgm:pt>
    <dgm:pt modelId="{2760388E-0E43-4096-889F-0D0267EFF5C0}" type="pres">
      <dgm:prSet presAssocID="{A5A0E389-F4B8-458C-9C9E-369F5AAC7DC7}" presName="connectorText" presStyleLbl="sibTrans2D1" presStyleIdx="1" presStyleCnt="3"/>
      <dgm:spPr/>
    </dgm:pt>
    <dgm:pt modelId="{7B9C0F89-EB6C-46B1-9587-B18D2F502E0F}" type="pres">
      <dgm:prSet presAssocID="{D2246832-185C-48B8-AB5B-DCE94D2373BD}" presName="node" presStyleLbl="node1" presStyleIdx="2" presStyleCnt="4">
        <dgm:presLayoutVars>
          <dgm:bulletEnabled val="1"/>
        </dgm:presLayoutVars>
      </dgm:prSet>
      <dgm:spPr/>
    </dgm:pt>
    <dgm:pt modelId="{9002A624-3C8B-4AD8-90B8-CF791641E58C}" type="pres">
      <dgm:prSet presAssocID="{E3D2A3BD-CFB6-47E5-B7A4-7C616161FEA6}" presName="sibTrans" presStyleLbl="sibTrans2D1" presStyleIdx="2" presStyleCnt="3"/>
      <dgm:spPr/>
    </dgm:pt>
    <dgm:pt modelId="{C0C78784-4242-4F42-B29F-8F03F7C3B93B}" type="pres">
      <dgm:prSet presAssocID="{E3D2A3BD-CFB6-47E5-B7A4-7C616161FEA6}" presName="connectorText" presStyleLbl="sibTrans2D1" presStyleIdx="2" presStyleCnt="3"/>
      <dgm:spPr/>
    </dgm:pt>
    <dgm:pt modelId="{1E3F28DA-0463-41B9-A208-15393807A768}" type="pres">
      <dgm:prSet presAssocID="{4665DEC4-F230-4E5D-B78A-07ABA44AE5EC}" presName="node" presStyleLbl="node1" presStyleIdx="3" presStyleCnt="4">
        <dgm:presLayoutVars>
          <dgm:bulletEnabled val="1"/>
        </dgm:presLayoutVars>
      </dgm:prSet>
      <dgm:spPr/>
    </dgm:pt>
  </dgm:ptLst>
  <dgm:cxnLst>
    <dgm:cxn modelId="{EA951304-019A-4C4E-A1BA-2E82B5B24E5B}" type="presOf" srcId="{45E9AF44-99F8-4D76-8632-7DFF4E5EF0E0}" destId="{FDD400BB-A763-4087-AF8D-202C3B41AEBB}" srcOrd="1" destOrd="0" presId="urn:microsoft.com/office/officeart/2005/8/layout/process1"/>
    <dgm:cxn modelId="{74498C2B-140A-4160-958E-823A8F4CD482}" srcId="{AB5FAC2E-E158-4FA8-A96A-A37A55AD3AD7}" destId="{0B6B7712-55A7-4D2B-B1A3-FD9689C2B55F}" srcOrd="0" destOrd="0" parTransId="{35079342-D4AF-42AB-8B3D-8A37D2A6039E}" sibTransId="{45E9AF44-99F8-4D76-8632-7DFF4E5EF0E0}"/>
    <dgm:cxn modelId="{D4265E5D-529A-48F8-BD01-21B66084F193}" type="presOf" srcId="{01E13057-DB91-48C5-991C-56DBDF59BCA5}" destId="{3D13145D-9979-4050-9E47-C9681E124A25}" srcOrd="0" destOrd="0" presId="urn:microsoft.com/office/officeart/2005/8/layout/process1"/>
    <dgm:cxn modelId="{4D363D60-269A-4F04-BBE7-1626BA617AB8}" srcId="{AB5FAC2E-E158-4FA8-A96A-A37A55AD3AD7}" destId="{4665DEC4-F230-4E5D-B78A-07ABA44AE5EC}" srcOrd="3" destOrd="0" parTransId="{31B66BCB-CAB4-47D5-8BD1-59815479820E}" sibTransId="{CAFCA135-48A0-4CB1-9B9E-430DD4128AA6}"/>
    <dgm:cxn modelId="{A8654466-1914-4225-B2C2-54361EB93489}" srcId="{AB5FAC2E-E158-4FA8-A96A-A37A55AD3AD7}" destId="{01E13057-DB91-48C5-991C-56DBDF59BCA5}" srcOrd="1" destOrd="0" parTransId="{1CF51D8F-80B9-4BF4-B0C1-641FEB3D1A5B}" sibTransId="{A5A0E389-F4B8-458C-9C9E-369F5AAC7DC7}"/>
    <dgm:cxn modelId="{EDA8EF4B-1DEA-4B96-92B0-7F316238C5BA}" type="presOf" srcId="{A5A0E389-F4B8-458C-9C9E-369F5AAC7DC7}" destId="{2760388E-0E43-4096-889F-0D0267EFF5C0}" srcOrd="1" destOrd="0" presId="urn:microsoft.com/office/officeart/2005/8/layout/process1"/>
    <dgm:cxn modelId="{77DD4B4E-38CE-45D6-B30B-25ECE73D9F44}" type="presOf" srcId="{D2246832-185C-48B8-AB5B-DCE94D2373BD}" destId="{7B9C0F89-EB6C-46B1-9587-B18D2F502E0F}" srcOrd="0" destOrd="0" presId="urn:microsoft.com/office/officeart/2005/8/layout/process1"/>
    <dgm:cxn modelId="{240C427D-A50C-4FC7-AD82-51C24C63A6CD}" type="presOf" srcId="{E3D2A3BD-CFB6-47E5-B7A4-7C616161FEA6}" destId="{9002A624-3C8B-4AD8-90B8-CF791641E58C}" srcOrd="0" destOrd="0" presId="urn:microsoft.com/office/officeart/2005/8/layout/process1"/>
    <dgm:cxn modelId="{CE3F1294-7FA9-4CCE-B4E8-A1BB69DEAC89}" type="presOf" srcId="{AB5FAC2E-E158-4FA8-A96A-A37A55AD3AD7}" destId="{1EDDC308-D6DA-4FA2-BE62-47B70F4DD1A2}" srcOrd="0" destOrd="0" presId="urn:microsoft.com/office/officeart/2005/8/layout/process1"/>
    <dgm:cxn modelId="{4C8C71AD-0CA8-4286-AC34-D64534EAFD62}" srcId="{AB5FAC2E-E158-4FA8-A96A-A37A55AD3AD7}" destId="{D2246832-185C-48B8-AB5B-DCE94D2373BD}" srcOrd="2" destOrd="0" parTransId="{D5EBB106-DA9A-4A2C-9123-2ABD7E29E874}" sibTransId="{E3D2A3BD-CFB6-47E5-B7A4-7C616161FEA6}"/>
    <dgm:cxn modelId="{F45468C6-57EA-45C7-8EEC-8B426A1CCA16}" type="presOf" srcId="{E3D2A3BD-CFB6-47E5-B7A4-7C616161FEA6}" destId="{C0C78784-4242-4F42-B29F-8F03F7C3B93B}" srcOrd="1" destOrd="0" presId="urn:microsoft.com/office/officeart/2005/8/layout/process1"/>
    <dgm:cxn modelId="{4A2385CB-8635-4A07-9910-6D337FB738A3}" type="presOf" srcId="{0B6B7712-55A7-4D2B-B1A3-FD9689C2B55F}" destId="{FA0A3594-C46E-486A-AE48-8DAF562109FC}" srcOrd="0" destOrd="0" presId="urn:microsoft.com/office/officeart/2005/8/layout/process1"/>
    <dgm:cxn modelId="{2E7F9AD2-B010-43C0-BA47-C6228636619B}" type="presOf" srcId="{A5A0E389-F4B8-458C-9C9E-369F5AAC7DC7}" destId="{7B304E80-7282-4A32-868E-3536129E1FF5}" srcOrd="0" destOrd="0" presId="urn:microsoft.com/office/officeart/2005/8/layout/process1"/>
    <dgm:cxn modelId="{A9EDB2E4-3925-4910-BF6E-42F82CF41254}" type="presOf" srcId="{45E9AF44-99F8-4D76-8632-7DFF4E5EF0E0}" destId="{5A3418D9-B8B0-4AB8-BBAF-A90223850851}" srcOrd="0" destOrd="0" presId="urn:microsoft.com/office/officeart/2005/8/layout/process1"/>
    <dgm:cxn modelId="{EC5EFAEF-8EB6-4939-B63A-1F7CD4DA2B55}" type="presOf" srcId="{4665DEC4-F230-4E5D-B78A-07ABA44AE5EC}" destId="{1E3F28DA-0463-41B9-A208-15393807A768}" srcOrd="0" destOrd="0" presId="urn:microsoft.com/office/officeart/2005/8/layout/process1"/>
    <dgm:cxn modelId="{F24D20D1-3365-4FF7-9EF9-931CE7D10873}" type="presParOf" srcId="{1EDDC308-D6DA-4FA2-BE62-47B70F4DD1A2}" destId="{FA0A3594-C46E-486A-AE48-8DAF562109FC}" srcOrd="0" destOrd="0" presId="urn:microsoft.com/office/officeart/2005/8/layout/process1"/>
    <dgm:cxn modelId="{8A06C217-BB33-4BA2-91EC-52C1DA4E1AF0}" type="presParOf" srcId="{1EDDC308-D6DA-4FA2-BE62-47B70F4DD1A2}" destId="{5A3418D9-B8B0-4AB8-BBAF-A90223850851}" srcOrd="1" destOrd="0" presId="urn:microsoft.com/office/officeart/2005/8/layout/process1"/>
    <dgm:cxn modelId="{AB09E95C-D1D5-491D-AFE8-B4CAF87A7144}" type="presParOf" srcId="{5A3418D9-B8B0-4AB8-BBAF-A90223850851}" destId="{FDD400BB-A763-4087-AF8D-202C3B41AEBB}" srcOrd="0" destOrd="0" presId="urn:microsoft.com/office/officeart/2005/8/layout/process1"/>
    <dgm:cxn modelId="{89D6B176-1122-46ED-B014-DD5153AD7F49}" type="presParOf" srcId="{1EDDC308-D6DA-4FA2-BE62-47B70F4DD1A2}" destId="{3D13145D-9979-4050-9E47-C9681E124A25}" srcOrd="2" destOrd="0" presId="urn:microsoft.com/office/officeart/2005/8/layout/process1"/>
    <dgm:cxn modelId="{C57E3159-F174-467B-86A7-259009BC3DA7}" type="presParOf" srcId="{1EDDC308-D6DA-4FA2-BE62-47B70F4DD1A2}" destId="{7B304E80-7282-4A32-868E-3536129E1FF5}" srcOrd="3" destOrd="0" presId="urn:microsoft.com/office/officeart/2005/8/layout/process1"/>
    <dgm:cxn modelId="{83A8CDC0-4278-478A-8B86-67DCD8B9CF32}" type="presParOf" srcId="{7B304E80-7282-4A32-868E-3536129E1FF5}" destId="{2760388E-0E43-4096-889F-0D0267EFF5C0}" srcOrd="0" destOrd="0" presId="urn:microsoft.com/office/officeart/2005/8/layout/process1"/>
    <dgm:cxn modelId="{CAA1A8B3-5B96-437C-8797-DD0225483609}" type="presParOf" srcId="{1EDDC308-D6DA-4FA2-BE62-47B70F4DD1A2}" destId="{7B9C0F89-EB6C-46B1-9587-B18D2F502E0F}" srcOrd="4" destOrd="0" presId="urn:microsoft.com/office/officeart/2005/8/layout/process1"/>
    <dgm:cxn modelId="{AC162EC7-C810-488D-9471-70E54DC85BF7}" type="presParOf" srcId="{1EDDC308-D6DA-4FA2-BE62-47B70F4DD1A2}" destId="{9002A624-3C8B-4AD8-90B8-CF791641E58C}" srcOrd="5" destOrd="0" presId="urn:microsoft.com/office/officeart/2005/8/layout/process1"/>
    <dgm:cxn modelId="{FC388FF4-35C4-433C-937D-8B072E9CD4F4}" type="presParOf" srcId="{9002A624-3C8B-4AD8-90B8-CF791641E58C}" destId="{C0C78784-4242-4F42-B29F-8F03F7C3B93B}" srcOrd="0" destOrd="0" presId="urn:microsoft.com/office/officeart/2005/8/layout/process1"/>
    <dgm:cxn modelId="{53394FBE-E1CA-443A-B45D-DF3999B321CD}" type="presParOf" srcId="{1EDDC308-D6DA-4FA2-BE62-47B70F4DD1A2}" destId="{1E3F28DA-0463-41B9-A208-15393807A768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B5FAC2E-E158-4FA8-A96A-A37A55AD3AD7}" type="doc">
      <dgm:prSet loTypeId="urn:microsoft.com/office/officeart/2005/8/layout/process1" loCatId="process" qsTypeId="urn:microsoft.com/office/officeart/2005/8/quickstyle/simple3" qsCatId="simple" csTypeId="urn:microsoft.com/office/officeart/2005/8/colors/accent3_2" csCatId="accent3" phldr="1"/>
      <dgm:spPr/>
    </dgm:pt>
    <dgm:pt modelId="{0B6B7712-55A7-4D2B-B1A3-FD9689C2B55F}">
      <dgm:prSet/>
      <dgm:spPr/>
      <dgm:t>
        <a:bodyPr/>
        <a:lstStyle/>
        <a:p>
          <a:r>
            <a:rPr lang="en-US"/>
            <a:t>Go to  </a:t>
          </a:r>
          <a:r>
            <a:rPr lang="en-US" b="1"/>
            <a:t>Insert </a:t>
          </a:r>
          <a:r>
            <a:rPr lang="en-US"/>
            <a:t>tab</a:t>
          </a:r>
        </a:p>
      </dgm:t>
    </dgm:pt>
    <dgm:pt modelId="{35079342-D4AF-42AB-8B3D-8A37D2A6039E}" type="parTrans" cxnId="{74498C2B-140A-4160-958E-823A8F4CD482}">
      <dgm:prSet/>
      <dgm:spPr/>
      <dgm:t>
        <a:bodyPr/>
        <a:lstStyle/>
        <a:p>
          <a:endParaRPr lang="en-PH"/>
        </a:p>
      </dgm:t>
    </dgm:pt>
    <dgm:pt modelId="{45E9AF44-99F8-4D76-8632-7DFF4E5EF0E0}" type="sibTrans" cxnId="{74498C2B-140A-4160-958E-823A8F4CD482}">
      <dgm:prSet/>
      <dgm:spPr/>
      <dgm:t>
        <a:bodyPr/>
        <a:lstStyle/>
        <a:p>
          <a:endParaRPr lang="en-PH"/>
        </a:p>
      </dgm:t>
    </dgm:pt>
    <dgm:pt modelId="{01E13057-DB91-48C5-991C-56DBDF59BCA5}">
      <dgm:prSet/>
      <dgm:spPr/>
      <dgm:t>
        <a:bodyPr/>
        <a:lstStyle/>
        <a:p>
          <a:r>
            <a:rPr lang="en-US"/>
            <a:t>Select the </a:t>
          </a:r>
          <a:r>
            <a:rPr lang="en-US" b="1"/>
            <a:t>Text Box </a:t>
          </a:r>
          <a:r>
            <a:rPr lang="en-US" b="0"/>
            <a:t>option</a:t>
          </a:r>
        </a:p>
      </dgm:t>
    </dgm:pt>
    <dgm:pt modelId="{1CF51D8F-80B9-4BF4-B0C1-641FEB3D1A5B}" type="parTrans" cxnId="{A8654466-1914-4225-B2C2-54361EB93489}">
      <dgm:prSet/>
      <dgm:spPr/>
      <dgm:t>
        <a:bodyPr/>
        <a:lstStyle/>
        <a:p>
          <a:endParaRPr lang="en-PH"/>
        </a:p>
      </dgm:t>
    </dgm:pt>
    <dgm:pt modelId="{A5A0E389-F4B8-458C-9C9E-369F5AAC7DC7}" type="sibTrans" cxnId="{A8654466-1914-4225-B2C2-54361EB93489}">
      <dgm:prSet/>
      <dgm:spPr/>
      <dgm:t>
        <a:bodyPr/>
        <a:lstStyle/>
        <a:p>
          <a:endParaRPr lang="en-PH"/>
        </a:p>
      </dgm:t>
    </dgm:pt>
    <dgm:pt modelId="{D2246832-185C-48B8-AB5B-DCE94D2373BD}">
      <dgm:prSet/>
      <dgm:spPr/>
      <dgm:t>
        <a:bodyPr/>
        <a:lstStyle/>
        <a:p>
          <a:r>
            <a:rPr lang="en-US"/>
            <a:t>On the slide, position your cursor and draw your text box.</a:t>
          </a:r>
        </a:p>
      </dgm:t>
    </dgm:pt>
    <dgm:pt modelId="{D5EBB106-DA9A-4A2C-9123-2ABD7E29E874}" type="parTrans" cxnId="{4C8C71AD-0CA8-4286-AC34-D64534EAFD62}">
      <dgm:prSet/>
      <dgm:spPr/>
      <dgm:t>
        <a:bodyPr/>
        <a:lstStyle/>
        <a:p>
          <a:endParaRPr lang="en-PH"/>
        </a:p>
      </dgm:t>
    </dgm:pt>
    <dgm:pt modelId="{E3D2A3BD-CFB6-47E5-B7A4-7C616161FEA6}" type="sibTrans" cxnId="{4C8C71AD-0CA8-4286-AC34-D64534EAFD62}">
      <dgm:prSet/>
      <dgm:spPr/>
      <dgm:t>
        <a:bodyPr/>
        <a:lstStyle/>
        <a:p>
          <a:endParaRPr lang="en-PH"/>
        </a:p>
      </dgm:t>
    </dgm:pt>
    <dgm:pt modelId="{4665DEC4-F230-4E5D-B78A-07ABA44AE5EC}">
      <dgm:prSet/>
      <dgm:spPr/>
      <dgm:t>
        <a:bodyPr/>
        <a:lstStyle/>
        <a:p>
          <a:r>
            <a:rPr lang="en-US"/>
            <a:t>Once done, type your text inside the box</a:t>
          </a:r>
        </a:p>
      </dgm:t>
    </dgm:pt>
    <dgm:pt modelId="{31B66BCB-CAB4-47D5-8BD1-59815479820E}" type="parTrans" cxnId="{4D363D60-269A-4F04-BBE7-1626BA617AB8}">
      <dgm:prSet/>
      <dgm:spPr/>
      <dgm:t>
        <a:bodyPr/>
        <a:lstStyle/>
        <a:p>
          <a:endParaRPr lang="en-PH"/>
        </a:p>
      </dgm:t>
    </dgm:pt>
    <dgm:pt modelId="{CAFCA135-48A0-4CB1-9B9E-430DD4128AA6}" type="sibTrans" cxnId="{4D363D60-269A-4F04-BBE7-1626BA617AB8}">
      <dgm:prSet/>
      <dgm:spPr/>
      <dgm:t>
        <a:bodyPr/>
        <a:lstStyle/>
        <a:p>
          <a:endParaRPr lang="en-PH"/>
        </a:p>
      </dgm:t>
    </dgm:pt>
    <dgm:pt modelId="{1EDDC308-D6DA-4FA2-BE62-47B70F4DD1A2}" type="pres">
      <dgm:prSet presAssocID="{AB5FAC2E-E158-4FA8-A96A-A37A55AD3AD7}" presName="Name0" presStyleCnt="0">
        <dgm:presLayoutVars>
          <dgm:dir/>
          <dgm:resizeHandles val="exact"/>
        </dgm:presLayoutVars>
      </dgm:prSet>
      <dgm:spPr/>
    </dgm:pt>
    <dgm:pt modelId="{FA0A3594-C46E-486A-AE48-8DAF562109FC}" type="pres">
      <dgm:prSet presAssocID="{0B6B7712-55A7-4D2B-B1A3-FD9689C2B55F}" presName="node" presStyleLbl="node1" presStyleIdx="0" presStyleCnt="4">
        <dgm:presLayoutVars>
          <dgm:bulletEnabled val="1"/>
        </dgm:presLayoutVars>
      </dgm:prSet>
      <dgm:spPr/>
    </dgm:pt>
    <dgm:pt modelId="{5A3418D9-B8B0-4AB8-BBAF-A90223850851}" type="pres">
      <dgm:prSet presAssocID="{45E9AF44-99F8-4D76-8632-7DFF4E5EF0E0}" presName="sibTrans" presStyleLbl="sibTrans2D1" presStyleIdx="0" presStyleCnt="3"/>
      <dgm:spPr/>
    </dgm:pt>
    <dgm:pt modelId="{FDD400BB-A763-4087-AF8D-202C3B41AEBB}" type="pres">
      <dgm:prSet presAssocID="{45E9AF44-99F8-4D76-8632-7DFF4E5EF0E0}" presName="connectorText" presStyleLbl="sibTrans2D1" presStyleIdx="0" presStyleCnt="3"/>
      <dgm:spPr/>
    </dgm:pt>
    <dgm:pt modelId="{3D13145D-9979-4050-9E47-C9681E124A25}" type="pres">
      <dgm:prSet presAssocID="{01E13057-DB91-48C5-991C-56DBDF59BCA5}" presName="node" presStyleLbl="node1" presStyleIdx="1" presStyleCnt="4">
        <dgm:presLayoutVars>
          <dgm:bulletEnabled val="1"/>
        </dgm:presLayoutVars>
      </dgm:prSet>
      <dgm:spPr/>
    </dgm:pt>
    <dgm:pt modelId="{7B304E80-7282-4A32-868E-3536129E1FF5}" type="pres">
      <dgm:prSet presAssocID="{A5A0E389-F4B8-458C-9C9E-369F5AAC7DC7}" presName="sibTrans" presStyleLbl="sibTrans2D1" presStyleIdx="1" presStyleCnt="3"/>
      <dgm:spPr/>
    </dgm:pt>
    <dgm:pt modelId="{2760388E-0E43-4096-889F-0D0267EFF5C0}" type="pres">
      <dgm:prSet presAssocID="{A5A0E389-F4B8-458C-9C9E-369F5AAC7DC7}" presName="connectorText" presStyleLbl="sibTrans2D1" presStyleIdx="1" presStyleCnt="3"/>
      <dgm:spPr/>
    </dgm:pt>
    <dgm:pt modelId="{7B9C0F89-EB6C-46B1-9587-B18D2F502E0F}" type="pres">
      <dgm:prSet presAssocID="{D2246832-185C-48B8-AB5B-DCE94D2373BD}" presName="node" presStyleLbl="node1" presStyleIdx="2" presStyleCnt="4">
        <dgm:presLayoutVars>
          <dgm:bulletEnabled val="1"/>
        </dgm:presLayoutVars>
      </dgm:prSet>
      <dgm:spPr/>
    </dgm:pt>
    <dgm:pt modelId="{9002A624-3C8B-4AD8-90B8-CF791641E58C}" type="pres">
      <dgm:prSet presAssocID="{E3D2A3BD-CFB6-47E5-B7A4-7C616161FEA6}" presName="sibTrans" presStyleLbl="sibTrans2D1" presStyleIdx="2" presStyleCnt="3"/>
      <dgm:spPr/>
    </dgm:pt>
    <dgm:pt modelId="{C0C78784-4242-4F42-B29F-8F03F7C3B93B}" type="pres">
      <dgm:prSet presAssocID="{E3D2A3BD-CFB6-47E5-B7A4-7C616161FEA6}" presName="connectorText" presStyleLbl="sibTrans2D1" presStyleIdx="2" presStyleCnt="3"/>
      <dgm:spPr/>
    </dgm:pt>
    <dgm:pt modelId="{1E3F28DA-0463-41B9-A208-15393807A768}" type="pres">
      <dgm:prSet presAssocID="{4665DEC4-F230-4E5D-B78A-07ABA44AE5EC}" presName="node" presStyleLbl="node1" presStyleIdx="3" presStyleCnt="4">
        <dgm:presLayoutVars>
          <dgm:bulletEnabled val="1"/>
        </dgm:presLayoutVars>
      </dgm:prSet>
      <dgm:spPr/>
    </dgm:pt>
  </dgm:ptLst>
  <dgm:cxnLst>
    <dgm:cxn modelId="{EA951304-019A-4C4E-A1BA-2E82B5B24E5B}" type="presOf" srcId="{45E9AF44-99F8-4D76-8632-7DFF4E5EF0E0}" destId="{FDD400BB-A763-4087-AF8D-202C3B41AEBB}" srcOrd="1" destOrd="0" presId="urn:microsoft.com/office/officeart/2005/8/layout/process1"/>
    <dgm:cxn modelId="{74498C2B-140A-4160-958E-823A8F4CD482}" srcId="{AB5FAC2E-E158-4FA8-A96A-A37A55AD3AD7}" destId="{0B6B7712-55A7-4D2B-B1A3-FD9689C2B55F}" srcOrd="0" destOrd="0" parTransId="{35079342-D4AF-42AB-8B3D-8A37D2A6039E}" sibTransId="{45E9AF44-99F8-4D76-8632-7DFF4E5EF0E0}"/>
    <dgm:cxn modelId="{D4265E5D-529A-48F8-BD01-21B66084F193}" type="presOf" srcId="{01E13057-DB91-48C5-991C-56DBDF59BCA5}" destId="{3D13145D-9979-4050-9E47-C9681E124A25}" srcOrd="0" destOrd="0" presId="urn:microsoft.com/office/officeart/2005/8/layout/process1"/>
    <dgm:cxn modelId="{4D363D60-269A-4F04-BBE7-1626BA617AB8}" srcId="{AB5FAC2E-E158-4FA8-A96A-A37A55AD3AD7}" destId="{4665DEC4-F230-4E5D-B78A-07ABA44AE5EC}" srcOrd="3" destOrd="0" parTransId="{31B66BCB-CAB4-47D5-8BD1-59815479820E}" sibTransId="{CAFCA135-48A0-4CB1-9B9E-430DD4128AA6}"/>
    <dgm:cxn modelId="{A8654466-1914-4225-B2C2-54361EB93489}" srcId="{AB5FAC2E-E158-4FA8-A96A-A37A55AD3AD7}" destId="{01E13057-DB91-48C5-991C-56DBDF59BCA5}" srcOrd="1" destOrd="0" parTransId="{1CF51D8F-80B9-4BF4-B0C1-641FEB3D1A5B}" sibTransId="{A5A0E389-F4B8-458C-9C9E-369F5AAC7DC7}"/>
    <dgm:cxn modelId="{EDA8EF4B-1DEA-4B96-92B0-7F316238C5BA}" type="presOf" srcId="{A5A0E389-F4B8-458C-9C9E-369F5AAC7DC7}" destId="{2760388E-0E43-4096-889F-0D0267EFF5C0}" srcOrd="1" destOrd="0" presId="urn:microsoft.com/office/officeart/2005/8/layout/process1"/>
    <dgm:cxn modelId="{77DD4B4E-38CE-45D6-B30B-25ECE73D9F44}" type="presOf" srcId="{D2246832-185C-48B8-AB5B-DCE94D2373BD}" destId="{7B9C0F89-EB6C-46B1-9587-B18D2F502E0F}" srcOrd="0" destOrd="0" presId="urn:microsoft.com/office/officeart/2005/8/layout/process1"/>
    <dgm:cxn modelId="{240C427D-A50C-4FC7-AD82-51C24C63A6CD}" type="presOf" srcId="{E3D2A3BD-CFB6-47E5-B7A4-7C616161FEA6}" destId="{9002A624-3C8B-4AD8-90B8-CF791641E58C}" srcOrd="0" destOrd="0" presId="urn:microsoft.com/office/officeart/2005/8/layout/process1"/>
    <dgm:cxn modelId="{CE3F1294-7FA9-4CCE-B4E8-A1BB69DEAC89}" type="presOf" srcId="{AB5FAC2E-E158-4FA8-A96A-A37A55AD3AD7}" destId="{1EDDC308-D6DA-4FA2-BE62-47B70F4DD1A2}" srcOrd="0" destOrd="0" presId="urn:microsoft.com/office/officeart/2005/8/layout/process1"/>
    <dgm:cxn modelId="{4C8C71AD-0CA8-4286-AC34-D64534EAFD62}" srcId="{AB5FAC2E-E158-4FA8-A96A-A37A55AD3AD7}" destId="{D2246832-185C-48B8-AB5B-DCE94D2373BD}" srcOrd="2" destOrd="0" parTransId="{D5EBB106-DA9A-4A2C-9123-2ABD7E29E874}" sibTransId="{E3D2A3BD-CFB6-47E5-B7A4-7C616161FEA6}"/>
    <dgm:cxn modelId="{F45468C6-57EA-45C7-8EEC-8B426A1CCA16}" type="presOf" srcId="{E3D2A3BD-CFB6-47E5-B7A4-7C616161FEA6}" destId="{C0C78784-4242-4F42-B29F-8F03F7C3B93B}" srcOrd="1" destOrd="0" presId="urn:microsoft.com/office/officeart/2005/8/layout/process1"/>
    <dgm:cxn modelId="{4A2385CB-8635-4A07-9910-6D337FB738A3}" type="presOf" srcId="{0B6B7712-55A7-4D2B-B1A3-FD9689C2B55F}" destId="{FA0A3594-C46E-486A-AE48-8DAF562109FC}" srcOrd="0" destOrd="0" presId="urn:microsoft.com/office/officeart/2005/8/layout/process1"/>
    <dgm:cxn modelId="{2E7F9AD2-B010-43C0-BA47-C6228636619B}" type="presOf" srcId="{A5A0E389-F4B8-458C-9C9E-369F5AAC7DC7}" destId="{7B304E80-7282-4A32-868E-3536129E1FF5}" srcOrd="0" destOrd="0" presId="urn:microsoft.com/office/officeart/2005/8/layout/process1"/>
    <dgm:cxn modelId="{A9EDB2E4-3925-4910-BF6E-42F82CF41254}" type="presOf" srcId="{45E9AF44-99F8-4D76-8632-7DFF4E5EF0E0}" destId="{5A3418D9-B8B0-4AB8-BBAF-A90223850851}" srcOrd="0" destOrd="0" presId="urn:microsoft.com/office/officeart/2005/8/layout/process1"/>
    <dgm:cxn modelId="{EC5EFAEF-8EB6-4939-B63A-1F7CD4DA2B55}" type="presOf" srcId="{4665DEC4-F230-4E5D-B78A-07ABA44AE5EC}" destId="{1E3F28DA-0463-41B9-A208-15393807A768}" srcOrd="0" destOrd="0" presId="urn:microsoft.com/office/officeart/2005/8/layout/process1"/>
    <dgm:cxn modelId="{F24D20D1-3365-4FF7-9EF9-931CE7D10873}" type="presParOf" srcId="{1EDDC308-D6DA-4FA2-BE62-47B70F4DD1A2}" destId="{FA0A3594-C46E-486A-AE48-8DAF562109FC}" srcOrd="0" destOrd="0" presId="urn:microsoft.com/office/officeart/2005/8/layout/process1"/>
    <dgm:cxn modelId="{8A06C217-BB33-4BA2-91EC-52C1DA4E1AF0}" type="presParOf" srcId="{1EDDC308-D6DA-4FA2-BE62-47B70F4DD1A2}" destId="{5A3418D9-B8B0-4AB8-BBAF-A90223850851}" srcOrd="1" destOrd="0" presId="urn:microsoft.com/office/officeart/2005/8/layout/process1"/>
    <dgm:cxn modelId="{AB09E95C-D1D5-491D-AFE8-B4CAF87A7144}" type="presParOf" srcId="{5A3418D9-B8B0-4AB8-BBAF-A90223850851}" destId="{FDD400BB-A763-4087-AF8D-202C3B41AEBB}" srcOrd="0" destOrd="0" presId="urn:microsoft.com/office/officeart/2005/8/layout/process1"/>
    <dgm:cxn modelId="{89D6B176-1122-46ED-B014-DD5153AD7F49}" type="presParOf" srcId="{1EDDC308-D6DA-4FA2-BE62-47B70F4DD1A2}" destId="{3D13145D-9979-4050-9E47-C9681E124A25}" srcOrd="2" destOrd="0" presId="urn:microsoft.com/office/officeart/2005/8/layout/process1"/>
    <dgm:cxn modelId="{C57E3159-F174-467B-86A7-259009BC3DA7}" type="presParOf" srcId="{1EDDC308-D6DA-4FA2-BE62-47B70F4DD1A2}" destId="{7B304E80-7282-4A32-868E-3536129E1FF5}" srcOrd="3" destOrd="0" presId="urn:microsoft.com/office/officeart/2005/8/layout/process1"/>
    <dgm:cxn modelId="{83A8CDC0-4278-478A-8B86-67DCD8B9CF32}" type="presParOf" srcId="{7B304E80-7282-4A32-868E-3536129E1FF5}" destId="{2760388E-0E43-4096-889F-0D0267EFF5C0}" srcOrd="0" destOrd="0" presId="urn:microsoft.com/office/officeart/2005/8/layout/process1"/>
    <dgm:cxn modelId="{CAA1A8B3-5B96-437C-8797-DD0225483609}" type="presParOf" srcId="{1EDDC308-D6DA-4FA2-BE62-47B70F4DD1A2}" destId="{7B9C0F89-EB6C-46B1-9587-B18D2F502E0F}" srcOrd="4" destOrd="0" presId="urn:microsoft.com/office/officeart/2005/8/layout/process1"/>
    <dgm:cxn modelId="{AC162EC7-C810-488D-9471-70E54DC85BF7}" type="presParOf" srcId="{1EDDC308-D6DA-4FA2-BE62-47B70F4DD1A2}" destId="{9002A624-3C8B-4AD8-90B8-CF791641E58C}" srcOrd="5" destOrd="0" presId="urn:microsoft.com/office/officeart/2005/8/layout/process1"/>
    <dgm:cxn modelId="{FC388FF4-35C4-433C-937D-8B072E9CD4F4}" type="presParOf" srcId="{9002A624-3C8B-4AD8-90B8-CF791641E58C}" destId="{C0C78784-4242-4F42-B29F-8F03F7C3B93B}" srcOrd="0" destOrd="0" presId="urn:microsoft.com/office/officeart/2005/8/layout/process1"/>
    <dgm:cxn modelId="{53394FBE-E1CA-443A-B45D-DF3999B321CD}" type="presParOf" srcId="{1EDDC308-D6DA-4FA2-BE62-47B70F4DD1A2}" destId="{1E3F28DA-0463-41B9-A208-15393807A768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B5FAC2E-E158-4FA8-A96A-A37A55AD3AD7}" type="doc">
      <dgm:prSet loTypeId="urn:microsoft.com/office/officeart/2005/8/layout/process1" loCatId="process" qsTypeId="urn:microsoft.com/office/officeart/2005/8/quickstyle/simple3" qsCatId="simple" csTypeId="urn:microsoft.com/office/officeart/2005/8/colors/accent3_2" csCatId="accent3" phldr="1"/>
      <dgm:spPr/>
    </dgm:pt>
    <dgm:pt modelId="{0B6B7712-55A7-4D2B-B1A3-FD9689C2B55F}">
      <dgm:prSet/>
      <dgm:spPr/>
      <dgm:t>
        <a:bodyPr/>
        <a:lstStyle/>
        <a:p>
          <a:r>
            <a:rPr lang="en-US"/>
            <a:t>Select </a:t>
          </a:r>
          <a:r>
            <a:rPr lang="en-US" b="1"/>
            <a:t>Insert &gt; SmartArt</a:t>
          </a:r>
          <a:endParaRPr lang="en-US"/>
        </a:p>
      </dgm:t>
    </dgm:pt>
    <dgm:pt modelId="{35079342-D4AF-42AB-8B3D-8A37D2A6039E}" type="parTrans" cxnId="{74498C2B-140A-4160-958E-823A8F4CD482}">
      <dgm:prSet/>
      <dgm:spPr/>
      <dgm:t>
        <a:bodyPr/>
        <a:lstStyle/>
        <a:p>
          <a:endParaRPr lang="en-PH"/>
        </a:p>
      </dgm:t>
    </dgm:pt>
    <dgm:pt modelId="{45E9AF44-99F8-4D76-8632-7DFF4E5EF0E0}" type="sibTrans" cxnId="{74498C2B-140A-4160-958E-823A8F4CD482}">
      <dgm:prSet/>
      <dgm:spPr/>
      <dgm:t>
        <a:bodyPr/>
        <a:lstStyle/>
        <a:p>
          <a:endParaRPr lang="en-PH"/>
        </a:p>
      </dgm:t>
    </dgm:pt>
    <dgm:pt modelId="{01E13057-DB91-48C5-991C-56DBDF59BCA5}">
      <dgm:prSet/>
      <dgm:spPr/>
      <dgm:t>
        <a:bodyPr/>
        <a:lstStyle/>
        <a:p>
          <a:r>
            <a:rPr lang="en-US"/>
            <a:t>Choose the appropriate </a:t>
          </a:r>
          <a:r>
            <a:rPr lang="en-US" b="1"/>
            <a:t>SmartArt graphic </a:t>
          </a:r>
          <a:r>
            <a:rPr lang="en-US"/>
            <a:t>from the various options</a:t>
          </a:r>
        </a:p>
      </dgm:t>
    </dgm:pt>
    <dgm:pt modelId="{1CF51D8F-80B9-4BF4-B0C1-641FEB3D1A5B}" type="parTrans" cxnId="{A8654466-1914-4225-B2C2-54361EB93489}">
      <dgm:prSet/>
      <dgm:spPr/>
      <dgm:t>
        <a:bodyPr/>
        <a:lstStyle/>
        <a:p>
          <a:endParaRPr lang="en-PH"/>
        </a:p>
      </dgm:t>
    </dgm:pt>
    <dgm:pt modelId="{A5A0E389-F4B8-458C-9C9E-369F5AAC7DC7}" type="sibTrans" cxnId="{A8654466-1914-4225-B2C2-54361EB93489}">
      <dgm:prSet/>
      <dgm:spPr/>
      <dgm:t>
        <a:bodyPr/>
        <a:lstStyle/>
        <a:p>
          <a:endParaRPr lang="en-PH"/>
        </a:p>
      </dgm:t>
    </dgm:pt>
    <dgm:pt modelId="{D2246832-185C-48B8-AB5B-DCE94D2373BD}">
      <dgm:prSet/>
      <dgm:spPr/>
      <dgm:t>
        <a:bodyPr/>
        <a:lstStyle/>
        <a:p>
          <a:r>
            <a:rPr lang="en-US"/>
            <a:t>Click on the chosen graphic and then click </a:t>
          </a:r>
          <a:r>
            <a:rPr lang="en-US" b="1"/>
            <a:t>OK</a:t>
          </a:r>
          <a:r>
            <a:rPr lang="en-US"/>
            <a:t>.</a:t>
          </a:r>
        </a:p>
      </dgm:t>
    </dgm:pt>
    <dgm:pt modelId="{D5EBB106-DA9A-4A2C-9123-2ABD7E29E874}" type="parTrans" cxnId="{4C8C71AD-0CA8-4286-AC34-D64534EAFD62}">
      <dgm:prSet/>
      <dgm:spPr/>
      <dgm:t>
        <a:bodyPr/>
        <a:lstStyle/>
        <a:p>
          <a:endParaRPr lang="en-PH"/>
        </a:p>
      </dgm:t>
    </dgm:pt>
    <dgm:pt modelId="{E3D2A3BD-CFB6-47E5-B7A4-7C616161FEA6}" type="sibTrans" cxnId="{4C8C71AD-0CA8-4286-AC34-D64534EAFD62}">
      <dgm:prSet/>
      <dgm:spPr/>
      <dgm:t>
        <a:bodyPr/>
        <a:lstStyle/>
        <a:p>
          <a:endParaRPr lang="en-PH"/>
        </a:p>
      </dgm:t>
    </dgm:pt>
    <dgm:pt modelId="{4665DEC4-F230-4E5D-B78A-07ABA44AE5EC}">
      <dgm:prSet/>
      <dgm:spPr/>
      <dgm:t>
        <a:bodyPr/>
        <a:lstStyle/>
        <a:p>
          <a:r>
            <a:rPr lang="en-US"/>
            <a:t>You can then format the SmartArt by right-clicking on the object.</a:t>
          </a:r>
        </a:p>
      </dgm:t>
    </dgm:pt>
    <dgm:pt modelId="{31B66BCB-CAB4-47D5-8BD1-59815479820E}" type="parTrans" cxnId="{4D363D60-269A-4F04-BBE7-1626BA617AB8}">
      <dgm:prSet/>
      <dgm:spPr/>
      <dgm:t>
        <a:bodyPr/>
        <a:lstStyle/>
        <a:p>
          <a:endParaRPr lang="en-PH"/>
        </a:p>
      </dgm:t>
    </dgm:pt>
    <dgm:pt modelId="{CAFCA135-48A0-4CB1-9B9E-430DD4128AA6}" type="sibTrans" cxnId="{4D363D60-269A-4F04-BBE7-1626BA617AB8}">
      <dgm:prSet/>
      <dgm:spPr/>
      <dgm:t>
        <a:bodyPr/>
        <a:lstStyle/>
        <a:p>
          <a:endParaRPr lang="en-PH"/>
        </a:p>
      </dgm:t>
    </dgm:pt>
    <dgm:pt modelId="{1EDDC308-D6DA-4FA2-BE62-47B70F4DD1A2}" type="pres">
      <dgm:prSet presAssocID="{AB5FAC2E-E158-4FA8-A96A-A37A55AD3AD7}" presName="Name0" presStyleCnt="0">
        <dgm:presLayoutVars>
          <dgm:dir/>
          <dgm:resizeHandles val="exact"/>
        </dgm:presLayoutVars>
      </dgm:prSet>
      <dgm:spPr/>
    </dgm:pt>
    <dgm:pt modelId="{FA0A3594-C46E-486A-AE48-8DAF562109FC}" type="pres">
      <dgm:prSet presAssocID="{0B6B7712-55A7-4D2B-B1A3-FD9689C2B55F}" presName="node" presStyleLbl="node1" presStyleIdx="0" presStyleCnt="4">
        <dgm:presLayoutVars>
          <dgm:bulletEnabled val="1"/>
        </dgm:presLayoutVars>
      </dgm:prSet>
      <dgm:spPr/>
    </dgm:pt>
    <dgm:pt modelId="{5A3418D9-B8B0-4AB8-BBAF-A90223850851}" type="pres">
      <dgm:prSet presAssocID="{45E9AF44-99F8-4D76-8632-7DFF4E5EF0E0}" presName="sibTrans" presStyleLbl="sibTrans2D1" presStyleIdx="0" presStyleCnt="3"/>
      <dgm:spPr/>
    </dgm:pt>
    <dgm:pt modelId="{FDD400BB-A763-4087-AF8D-202C3B41AEBB}" type="pres">
      <dgm:prSet presAssocID="{45E9AF44-99F8-4D76-8632-7DFF4E5EF0E0}" presName="connectorText" presStyleLbl="sibTrans2D1" presStyleIdx="0" presStyleCnt="3"/>
      <dgm:spPr/>
    </dgm:pt>
    <dgm:pt modelId="{3D13145D-9979-4050-9E47-C9681E124A25}" type="pres">
      <dgm:prSet presAssocID="{01E13057-DB91-48C5-991C-56DBDF59BCA5}" presName="node" presStyleLbl="node1" presStyleIdx="1" presStyleCnt="4">
        <dgm:presLayoutVars>
          <dgm:bulletEnabled val="1"/>
        </dgm:presLayoutVars>
      </dgm:prSet>
      <dgm:spPr/>
    </dgm:pt>
    <dgm:pt modelId="{7B304E80-7282-4A32-868E-3536129E1FF5}" type="pres">
      <dgm:prSet presAssocID="{A5A0E389-F4B8-458C-9C9E-369F5AAC7DC7}" presName="sibTrans" presStyleLbl="sibTrans2D1" presStyleIdx="1" presStyleCnt="3"/>
      <dgm:spPr/>
    </dgm:pt>
    <dgm:pt modelId="{2760388E-0E43-4096-889F-0D0267EFF5C0}" type="pres">
      <dgm:prSet presAssocID="{A5A0E389-F4B8-458C-9C9E-369F5AAC7DC7}" presName="connectorText" presStyleLbl="sibTrans2D1" presStyleIdx="1" presStyleCnt="3"/>
      <dgm:spPr/>
    </dgm:pt>
    <dgm:pt modelId="{7B9C0F89-EB6C-46B1-9587-B18D2F502E0F}" type="pres">
      <dgm:prSet presAssocID="{D2246832-185C-48B8-AB5B-DCE94D2373BD}" presName="node" presStyleLbl="node1" presStyleIdx="2" presStyleCnt="4">
        <dgm:presLayoutVars>
          <dgm:bulletEnabled val="1"/>
        </dgm:presLayoutVars>
      </dgm:prSet>
      <dgm:spPr/>
    </dgm:pt>
    <dgm:pt modelId="{9002A624-3C8B-4AD8-90B8-CF791641E58C}" type="pres">
      <dgm:prSet presAssocID="{E3D2A3BD-CFB6-47E5-B7A4-7C616161FEA6}" presName="sibTrans" presStyleLbl="sibTrans2D1" presStyleIdx="2" presStyleCnt="3"/>
      <dgm:spPr/>
    </dgm:pt>
    <dgm:pt modelId="{C0C78784-4242-4F42-B29F-8F03F7C3B93B}" type="pres">
      <dgm:prSet presAssocID="{E3D2A3BD-CFB6-47E5-B7A4-7C616161FEA6}" presName="connectorText" presStyleLbl="sibTrans2D1" presStyleIdx="2" presStyleCnt="3"/>
      <dgm:spPr/>
    </dgm:pt>
    <dgm:pt modelId="{1E3F28DA-0463-41B9-A208-15393807A768}" type="pres">
      <dgm:prSet presAssocID="{4665DEC4-F230-4E5D-B78A-07ABA44AE5EC}" presName="node" presStyleLbl="node1" presStyleIdx="3" presStyleCnt="4">
        <dgm:presLayoutVars>
          <dgm:bulletEnabled val="1"/>
        </dgm:presLayoutVars>
      </dgm:prSet>
      <dgm:spPr/>
    </dgm:pt>
  </dgm:ptLst>
  <dgm:cxnLst>
    <dgm:cxn modelId="{EA951304-019A-4C4E-A1BA-2E82B5B24E5B}" type="presOf" srcId="{45E9AF44-99F8-4D76-8632-7DFF4E5EF0E0}" destId="{FDD400BB-A763-4087-AF8D-202C3B41AEBB}" srcOrd="1" destOrd="0" presId="urn:microsoft.com/office/officeart/2005/8/layout/process1"/>
    <dgm:cxn modelId="{74498C2B-140A-4160-958E-823A8F4CD482}" srcId="{AB5FAC2E-E158-4FA8-A96A-A37A55AD3AD7}" destId="{0B6B7712-55A7-4D2B-B1A3-FD9689C2B55F}" srcOrd="0" destOrd="0" parTransId="{35079342-D4AF-42AB-8B3D-8A37D2A6039E}" sibTransId="{45E9AF44-99F8-4D76-8632-7DFF4E5EF0E0}"/>
    <dgm:cxn modelId="{D4265E5D-529A-48F8-BD01-21B66084F193}" type="presOf" srcId="{01E13057-DB91-48C5-991C-56DBDF59BCA5}" destId="{3D13145D-9979-4050-9E47-C9681E124A25}" srcOrd="0" destOrd="0" presId="urn:microsoft.com/office/officeart/2005/8/layout/process1"/>
    <dgm:cxn modelId="{4D363D60-269A-4F04-BBE7-1626BA617AB8}" srcId="{AB5FAC2E-E158-4FA8-A96A-A37A55AD3AD7}" destId="{4665DEC4-F230-4E5D-B78A-07ABA44AE5EC}" srcOrd="3" destOrd="0" parTransId="{31B66BCB-CAB4-47D5-8BD1-59815479820E}" sibTransId="{CAFCA135-48A0-4CB1-9B9E-430DD4128AA6}"/>
    <dgm:cxn modelId="{A8654466-1914-4225-B2C2-54361EB93489}" srcId="{AB5FAC2E-E158-4FA8-A96A-A37A55AD3AD7}" destId="{01E13057-DB91-48C5-991C-56DBDF59BCA5}" srcOrd="1" destOrd="0" parTransId="{1CF51D8F-80B9-4BF4-B0C1-641FEB3D1A5B}" sibTransId="{A5A0E389-F4B8-458C-9C9E-369F5AAC7DC7}"/>
    <dgm:cxn modelId="{EDA8EF4B-1DEA-4B96-92B0-7F316238C5BA}" type="presOf" srcId="{A5A0E389-F4B8-458C-9C9E-369F5AAC7DC7}" destId="{2760388E-0E43-4096-889F-0D0267EFF5C0}" srcOrd="1" destOrd="0" presId="urn:microsoft.com/office/officeart/2005/8/layout/process1"/>
    <dgm:cxn modelId="{77DD4B4E-38CE-45D6-B30B-25ECE73D9F44}" type="presOf" srcId="{D2246832-185C-48B8-AB5B-DCE94D2373BD}" destId="{7B9C0F89-EB6C-46B1-9587-B18D2F502E0F}" srcOrd="0" destOrd="0" presId="urn:microsoft.com/office/officeart/2005/8/layout/process1"/>
    <dgm:cxn modelId="{240C427D-A50C-4FC7-AD82-51C24C63A6CD}" type="presOf" srcId="{E3D2A3BD-CFB6-47E5-B7A4-7C616161FEA6}" destId="{9002A624-3C8B-4AD8-90B8-CF791641E58C}" srcOrd="0" destOrd="0" presId="urn:microsoft.com/office/officeart/2005/8/layout/process1"/>
    <dgm:cxn modelId="{CE3F1294-7FA9-4CCE-B4E8-A1BB69DEAC89}" type="presOf" srcId="{AB5FAC2E-E158-4FA8-A96A-A37A55AD3AD7}" destId="{1EDDC308-D6DA-4FA2-BE62-47B70F4DD1A2}" srcOrd="0" destOrd="0" presId="urn:microsoft.com/office/officeart/2005/8/layout/process1"/>
    <dgm:cxn modelId="{4C8C71AD-0CA8-4286-AC34-D64534EAFD62}" srcId="{AB5FAC2E-E158-4FA8-A96A-A37A55AD3AD7}" destId="{D2246832-185C-48B8-AB5B-DCE94D2373BD}" srcOrd="2" destOrd="0" parTransId="{D5EBB106-DA9A-4A2C-9123-2ABD7E29E874}" sibTransId="{E3D2A3BD-CFB6-47E5-B7A4-7C616161FEA6}"/>
    <dgm:cxn modelId="{F45468C6-57EA-45C7-8EEC-8B426A1CCA16}" type="presOf" srcId="{E3D2A3BD-CFB6-47E5-B7A4-7C616161FEA6}" destId="{C0C78784-4242-4F42-B29F-8F03F7C3B93B}" srcOrd="1" destOrd="0" presId="urn:microsoft.com/office/officeart/2005/8/layout/process1"/>
    <dgm:cxn modelId="{4A2385CB-8635-4A07-9910-6D337FB738A3}" type="presOf" srcId="{0B6B7712-55A7-4D2B-B1A3-FD9689C2B55F}" destId="{FA0A3594-C46E-486A-AE48-8DAF562109FC}" srcOrd="0" destOrd="0" presId="urn:microsoft.com/office/officeart/2005/8/layout/process1"/>
    <dgm:cxn modelId="{2E7F9AD2-B010-43C0-BA47-C6228636619B}" type="presOf" srcId="{A5A0E389-F4B8-458C-9C9E-369F5AAC7DC7}" destId="{7B304E80-7282-4A32-868E-3536129E1FF5}" srcOrd="0" destOrd="0" presId="urn:microsoft.com/office/officeart/2005/8/layout/process1"/>
    <dgm:cxn modelId="{A9EDB2E4-3925-4910-BF6E-42F82CF41254}" type="presOf" srcId="{45E9AF44-99F8-4D76-8632-7DFF4E5EF0E0}" destId="{5A3418D9-B8B0-4AB8-BBAF-A90223850851}" srcOrd="0" destOrd="0" presId="urn:microsoft.com/office/officeart/2005/8/layout/process1"/>
    <dgm:cxn modelId="{EC5EFAEF-8EB6-4939-B63A-1F7CD4DA2B55}" type="presOf" srcId="{4665DEC4-F230-4E5D-B78A-07ABA44AE5EC}" destId="{1E3F28DA-0463-41B9-A208-15393807A768}" srcOrd="0" destOrd="0" presId="urn:microsoft.com/office/officeart/2005/8/layout/process1"/>
    <dgm:cxn modelId="{F24D20D1-3365-4FF7-9EF9-931CE7D10873}" type="presParOf" srcId="{1EDDC308-D6DA-4FA2-BE62-47B70F4DD1A2}" destId="{FA0A3594-C46E-486A-AE48-8DAF562109FC}" srcOrd="0" destOrd="0" presId="urn:microsoft.com/office/officeart/2005/8/layout/process1"/>
    <dgm:cxn modelId="{8A06C217-BB33-4BA2-91EC-52C1DA4E1AF0}" type="presParOf" srcId="{1EDDC308-D6DA-4FA2-BE62-47B70F4DD1A2}" destId="{5A3418D9-B8B0-4AB8-BBAF-A90223850851}" srcOrd="1" destOrd="0" presId="urn:microsoft.com/office/officeart/2005/8/layout/process1"/>
    <dgm:cxn modelId="{AB09E95C-D1D5-491D-AFE8-B4CAF87A7144}" type="presParOf" srcId="{5A3418D9-B8B0-4AB8-BBAF-A90223850851}" destId="{FDD400BB-A763-4087-AF8D-202C3B41AEBB}" srcOrd="0" destOrd="0" presId="urn:microsoft.com/office/officeart/2005/8/layout/process1"/>
    <dgm:cxn modelId="{89D6B176-1122-46ED-B014-DD5153AD7F49}" type="presParOf" srcId="{1EDDC308-D6DA-4FA2-BE62-47B70F4DD1A2}" destId="{3D13145D-9979-4050-9E47-C9681E124A25}" srcOrd="2" destOrd="0" presId="urn:microsoft.com/office/officeart/2005/8/layout/process1"/>
    <dgm:cxn modelId="{C57E3159-F174-467B-86A7-259009BC3DA7}" type="presParOf" srcId="{1EDDC308-D6DA-4FA2-BE62-47B70F4DD1A2}" destId="{7B304E80-7282-4A32-868E-3536129E1FF5}" srcOrd="3" destOrd="0" presId="urn:microsoft.com/office/officeart/2005/8/layout/process1"/>
    <dgm:cxn modelId="{83A8CDC0-4278-478A-8B86-67DCD8B9CF32}" type="presParOf" srcId="{7B304E80-7282-4A32-868E-3536129E1FF5}" destId="{2760388E-0E43-4096-889F-0D0267EFF5C0}" srcOrd="0" destOrd="0" presId="urn:microsoft.com/office/officeart/2005/8/layout/process1"/>
    <dgm:cxn modelId="{CAA1A8B3-5B96-437C-8797-DD0225483609}" type="presParOf" srcId="{1EDDC308-D6DA-4FA2-BE62-47B70F4DD1A2}" destId="{7B9C0F89-EB6C-46B1-9587-B18D2F502E0F}" srcOrd="4" destOrd="0" presId="urn:microsoft.com/office/officeart/2005/8/layout/process1"/>
    <dgm:cxn modelId="{AC162EC7-C810-488D-9471-70E54DC85BF7}" type="presParOf" srcId="{1EDDC308-D6DA-4FA2-BE62-47B70F4DD1A2}" destId="{9002A624-3C8B-4AD8-90B8-CF791641E58C}" srcOrd="5" destOrd="0" presId="urn:microsoft.com/office/officeart/2005/8/layout/process1"/>
    <dgm:cxn modelId="{FC388FF4-35C4-433C-937D-8B072E9CD4F4}" type="presParOf" srcId="{9002A624-3C8B-4AD8-90B8-CF791641E58C}" destId="{C0C78784-4242-4F42-B29F-8F03F7C3B93B}" srcOrd="0" destOrd="0" presId="urn:microsoft.com/office/officeart/2005/8/layout/process1"/>
    <dgm:cxn modelId="{53394FBE-E1CA-443A-B45D-DF3999B321CD}" type="presParOf" srcId="{1EDDC308-D6DA-4FA2-BE62-47B70F4DD1A2}" destId="{1E3F28DA-0463-41B9-A208-15393807A768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B5FAC2E-E158-4FA8-A96A-A37A55AD3AD7}" type="doc">
      <dgm:prSet loTypeId="urn:microsoft.com/office/officeart/2005/8/layout/process1" loCatId="process" qsTypeId="urn:microsoft.com/office/officeart/2005/8/quickstyle/simple3" qsCatId="simple" csTypeId="urn:microsoft.com/office/officeart/2005/8/colors/accent3_2" csCatId="accent3" phldr="1"/>
      <dgm:spPr/>
    </dgm:pt>
    <dgm:pt modelId="{0B6B7712-55A7-4D2B-B1A3-FD9689C2B55F}">
      <dgm:prSet/>
      <dgm:spPr/>
      <dgm:t>
        <a:bodyPr/>
        <a:lstStyle/>
        <a:p>
          <a:r>
            <a:rPr lang="en-US"/>
            <a:t>Select </a:t>
          </a:r>
          <a:r>
            <a:rPr lang="en-US" b="1"/>
            <a:t>Insert </a:t>
          </a:r>
          <a:r>
            <a:rPr lang="en-US"/>
            <a:t>&gt; </a:t>
          </a:r>
          <a:r>
            <a:rPr lang="en-US" b="1"/>
            <a:t>Pictures</a:t>
          </a:r>
          <a:r>
            <a:rPr lang="en-US"/>
            <a:t>.</a:t>
          </a:r>
        </a:p>
      </dgm:t>
    </dgm:pt>
    <dgm:pt modelId="{35079342-D4AF-42AB-8B3D-8A37D2A6039E}" type="parTrans" cxnId="{74498C2B-140A-4160-958E-823A8F4CD482}">
      <dgm:prSet/>
      <dgm:spPr/>
      <dgm:t>
        <a:bodyPr/>
        <a:lstStyle/>
        <a:p>
          <a:endParaRPr lang="en-PH"/>
        </a:p>
      </dgm:t>
    </dgm:pt>
    <dgm:pt modelId="{45E9AF44-99F8-4D76-8632-7DFF4E5EF0E0}" type="sibTrans" cxnId="{74498C2B-140A-4160-958E-823A8F4CD482}">
      <dgm:prSet/>
      <dgm:spPr/>
      <dgm:t>
        <a:bodyPr/>
        <a:lstStyle/>
        <a:p>
          <a:endParaRPr lang="en-PH"/>
        </a:p>
      </dgm:t>
    </dgm:pt>
    <dgm:pt modelId="{01E13057-DB91-48C5-991C-56DBDF59BCA5}">
      <dgm:prSet/>
      <dgm:spPr/>
      <dgm:t>
        <a:bodyPr/>
        <a:lstStyle/>
        <a:p>
          <a:r>
            <a:rPr lang="en-US"/>
            <a:t>Select </a:t>
          </a:r>
          <a:r>
            <a:rPr lang="en-US" b="1"/>
            <a:t>Online Pictures</a:t>
          </a:r>
        </a:p>
      </dgm:t>
    </dgm:pt>
    <dgm:pt modelId="{1CF51D8F-80B9-4BF4-B0C1-641FEB3D1A5B}" type="parTrans" cxnId="{A8654466-1914-4225-B2C2-54361EB93489}">
      <dgm:prSet/>
      <dgm:spPr/>
      <dgm:t>
        <a:bodyPr/>
        <a:lstStyle/>
        <a:p>
          <a:endParaRPr lang="en-PH"/>
        </a:p>
      </dgm:t>
    </dgm:pt>
    <dgm:pt modelId="{A5A0E389-F4B8-458C-9C9E-369F5AAC7DC7}" type="sibTrans" cxnId="{A8654466-1914-4225-B2C2-54361EB93489}">
      <dgm:prSet/>
      <dgm:spPr/>
      <dgm:t>
        <a:bodyPr/>
        <a:lstStyle/>
        <a:p>
          <a:endParaRPr lang="en-PH"/>
        </a:p>
      </dgm:t>
    </dgm:pt>
    <dgm:pt modelId="{D2246832-185C-48B8-AB5B-DCE94D2373BD}">
      <dgm:prSet/>
      <dgm:spPr/>
      <dgm:t>
        <a:bodyPr/>
        <a:lstStyle/>
        <a:p>
          <a:r>
            <a:rPr lang="en-US"/>
            <a:t>Enter the search term “</a:t>
          </a:r>
          <a:r>
            <a:rPr lang="en-US" b="1"/>
            <a:t>GIF</a:t>
          </a:r>
          <a:r>
            <a:rPr lang="en-US"/>
            <a:t>” and browse thru the results</a:t>
          </a:r>
        </a:p>
      </dgm:t>
    </dgm:pt>
    <dgm:pt modelId="{D5EBB106-DA9A-4A2C-9123-2ABD7E29E874}" type="parTrans" cxnId="{4C8C71AD-0CA8-4286-AC34-D64534EAFD62}">
      <dgm:prSet/>
      <dgm:spPr/>
      <dgm:t>
        <a:bodyPr/>
        <a:lstStyle/>
        <a:p>
          <a:endParaRPr lang="en-PH"/>
        </a:p>
      </dgm:t>
    </dgm:pt>
    <dgm:pt modelId="{E3D2A3BD-CFB6-47E5-B7A4-7C616161FEA6}" type="sibTrans" cxnId="{4C8C71AD-0CA8-4286-AC34-D64534EAFD62}">
      <dgm:prSet/>
      <dgm:spPr/>
      <dgm:t>
        <a:bodyPr/>
        <a:lstStyle/>
        <a:p>
          <a:endParaRPr lang="en-PH"/>
        </a:p>
      </dgm:t>
    </dgm:pt>
    <dgm:pt modelId="{4665DEC4-F230-4E5D-B78A-07ABA44AE5EC}">
      <dgm:prSet/>
      <dgm:spPr/>
      <dgm:t>
        <a:bodyPr/>
        <a:lstStyle/>
        <a:p>
          <a:r>
            <a:rPr lang="en-US"/>
            <a:t>Select your chosen image and click to insert.</a:t>
          </a:r>
        </a:p>
      </dgm:t>
    </dgm:pt>
    <dgm:pt modelId="{31B66BCB-CAB4-47D5-8BD1-59815479820E}" type="parTrans" cxnId="{4D363D60-269A-4F04-BBE7-1626BA617AB8}">
      <dgm:prSet/>
      <dgm:spPr/>
      <dgm:t>
        <a:bodyPr/>
        <a:lstStyle/>
        <a:p>
          <a:endParaRPr lang="en-PH"/>
        </a:p>
      </dgm:t>
    </dgm:pt>
    <dgm:pt modelId="{CAFCA135-48A0-4CB1-9B9E-430DD4128AA6}" type="sibTrans" cxnId="{4D363D60-269A-4F04-BBE7-1626BA617AB8}">
      <dgm:prSet/>
      <dgm:spPr/>
      <dgm:t>
        <a:bodyPr/>
        <a:lstStyle/>
        <a:p>
          <a:endParaRPr lang="en-PH"/>
        </a:p>
      </dgm:t>
    </dgm:pt>
    <dgm:pt modelId="{1EDDC308-D6DA-4FA2-BE62-47B70F4DD1A2}" type="pres">
      <dgm:prSet presAssocID="{AB5FAC2E-E158-4FA8-A96A-A37A55AD3AD7}" presName="Name0" presStyleCnt="0">
        <dgm:presLayoutVars>
          <dgm:dir/>
          <dgm:resizeHandles val="exact"/>
        </dgm:presLayoutVars>
      </dgm:prSet>
      <dgm:spPr/>
    </dgm:pt>
    <dgm:pt modelId="{FA0A3594-C46E-486A-AE48-8DAF562109FC}" type="pres">
      <dgm:prSet presAssocID="{0B6B7712-55A7-4D2B-B1A3-FD9689C2B55F}" presName="node" presStyleLbl="node1" presStyleIdx="0" presStyleCnt="4">
        <dgm:presLayoutVars>
          <dgm:bulletEnabled val="1"/>
        </dgm:presLayoutVars>
      </dgm:prSet>
      <dgm:spPr/>
    </dgm:pt>
    <dgm:pt modelId="{5A3418D9-B8B0-4AB8-BBAF-A90223850851}" type="pres">
      <dgm:prSet presAssocID="{45E9AF44-99F8-4D76-8632-7DFF4E5EF0E0}" presName="sibTrans" presStyleLbl="sibTrans2D1" presStyleIdx="0" presStyleCnt="3"/>
      <dgm:spPr/>
    </dgm:pt>
    <dgm:pt modelId="{FDD400BB-A763-4087-AF8D-202C3B41AEBB}" type="pres">
      <dgm:prSet presAssocID="{45E9AF44-99F8-4D76-8632-7DFF4E5EF0E0}" presName="connectorText" presStyleLbl="sibTrans2D1" presStyleIdx="0" presStyleCnt="3"/>
      <dgm:spPr/>
    </dgm:pt>
    <dgm:pt modelId="{3D13145D-9979-4050-9E47-C9681E124A25}" type="pres">
      <dgm:prSet presAssocID="{01E13057-DB91-48C5-991C-56DBDF59BCA5}" presName="node" presStyleLbl="node1" presStyleIdx="1" presStyleCnt="4">
        <dgm:presLayoutVars>
          <dgm:bulletEnabled val="1"/>
        </dgm:presLayoutVars>
      </dgm:prSet>
      <dgm:spPr/>
    </dgm:pt>
    <dgm:pt modelId="{7B304E80-7282-4A32-868E-3536129E1FF5}" type="pres">
      <dgm:prSet presAssocID="{A5A0E389-F4B8-458C-9C9E-369F5AAC7DC7}" presName="sibTrans" presStyleLbl="sibTrans2D1" presStyleIdx="1" presStyleCnt="3"/>
      <dgm:spPr/>
    </dgm:pt>
    <dgm:pt modelId="{2760388E-0E43-4096-889F-0D0267EFF5C0}" type="pres">
      <dgm:prSet presAssocID="{A5A0E389-F4B8-458C-9C9E-369F5AAC7DC7}" presName="connectorText" presStyleLbl="sibTrans2D1" presStyleIdx="1" presStyleCnt="3"/>
      <dgm:spPr/>
    </dgm:pt>
    <dgm:pt modelId="{7B9C0F89-EB6C-46B1-9587-B18D2F502E0F}" type="pres">
      <dgm:prSet presAssocID="{D2246832-185C-48B8-AB5B-DCE94D2373BD}" presName="node" presStyleLbl="node1" presStyleIdx="2" presStyleCnt="4">
        <dgm:presLayoutVars>
          <dgm:bulletEnabled val="1"/>
        </dgm:presLayoutVars>
      </dgm:prSet>
      <dgm:spPr/>
    </dgm:pt>
    <dgm:pt modelId="{9002A624-3C8B-4AD8-90B8-CF791641E58C}" type="pres">
      <dgm:prSet presAssocID="{E3D2A3BD-CFB6-47E5-B7A4-7C616161FEA6}" presName="sibTrans" presStyleLbl="sibTrans2D1" presStyleIdx="2" presStyleCnt="3"/>
      <dgm:spPr/>
    </dgm:pt>
    <dgm:pt modelId="{C0C78784-4242-4F42-B29F-8F03F7C3B93B}" type="pres">
      <dgm:prSet presAssocID="{E3D2A3BD-CFB6-47E5-B7A4-7C616161FEA6}" presName="connectorText" presStyleLbl="sibTrans2D1" presStyleIdx="2" presStyleCnt="3"/>
      <dgm:spPr/>
    </dgm:pt>
    <dgm:pt modelId="{1E3F28DA-0463-41B9-A208-15393807A768}" type="pres">
      <dgm:prSet presAssocID="{4665DEC4-F230-4E5D-B78A-07ABA44AE5EC}" presName="node" presStyleLbl="node1" presStyleIdx="3" presStyleCnt="4">
        <dgm:presLayoutVars>
          <dgm:bulletEnabled val="1"/>
        </dgm:presLayoutVars>
      </dgm:prSet>
      <dgm:spPr/>
    </dgm:pt>
  </dgm:ptLst>
  <dgm:cxnLst>
    <dgm:cxn modelId="{EA951304-019A-4C4E-A1BA-2E82B5B24E5B}" type="presOf" srcId="{45E9AF44-99F8-4D76-8632-7DFF4E5EF0E0}" destId="{FDD400BB-A763-4087-AF8D-202C3B41AEBB}" srcOrd="1" destOrd="0" presId="urn:microsoft.com/office/officeart/2005/8/layout/process1"/>
    <dgm:cxn modelId="{74498C2B-140A-4160-958E-823A8F4CD482}" srcId="{AB5FAC2E-E158-4FA8-A96A-A37A55AD3AD7}" destId="{0B6B7712-55A7-4D2B-B1A3-FD9689C2B55F}" srcOrd="0" destOrd="0" parTransId="{35079342-D4AF-42AB-8B3D-8A37D2A6039E}" sibTransId="{45E9AF44-99F8-4D76-8632-7DFF4E5EF0E0}"/>
    <dgm:cxn modelId="{D4265E5D-529A-48F8-BD01-21B66084F193}" type="presOf" srcId="{01E13057-DB91-48C5-991C-56DBDF59BCA5}" destId="{3D13145D-9979-4050-9E47-C9681E124A25}" srcOrd="0" destOrd="0" presId="urn:microsoft.com/office/officeart/2005/8/layout/process1"/>
    <dgm:cxn modelId="{4D363D60-269A-4F04-BBE7-1626BA617AB8}" srcId="{AB5FAC2E-E158-4FA8-A96A-A37A55AD3AD7}" destId="{4665DEC4-F230-4E5D-B78A-07ABA44AE5EC}" srcOrd="3" destOrd="0" parTransId="{31B66BCB-CAB4-47D5-8BD1-59815479820E}" sibTransId="{CAFCA135-48A0-4CB1-9B9E-430DD4128AA6}"/>
    <dgm:cxn modelId="{A8654466-1914-4225-B2C2-54361EB93489}" srcId="{AB5FAC2E-E158-4FA8-A96A-A37A55AD3AD7}" destId="{01E13057-DB91-48C5-991C-56DBDF59BCA5}" srcOrd="1" destOrd="0" parTransId="{1CF51D8F-80B9-4BF4-B0C1-641FEB3D1A5B}" sibTransId="{A5A0E389-F4B8-458C-9C9E-369F5AAC7DC7}"/>
    <dgm:cxn modelId="{EDA8EF4B-1DEA-4B96-92B0-7F316238C5BA}" type="presOf" srcId="{A5A0E389-F4B8-458C-9C9E-369F5AAC7DC7}" destId="{2760388E-0E43-4096-889F-0D0267EFF5C0}" srcOrd="1" destOrd="0" presId="urn:microsoft.com/office/officeart/2005/8/layout/process1"/>
    <dgm:cxn modelId="{77DD4B4E-38CE-45D6-B30B-25ECE73D9F44}" type="presOf" srcId="{D2246832-185C-48B8-AB5B-DCE94D2373BD}" destId="{7B9C0F89-EB6C-46B1-9587-B18D2F502E0F}" srcOrd="0" destOrd="0" presId="urn:microsoft.com/office/officeart/2005/8/layout/process1"/>
    <dgm:cxn modelId="{240C427D-A50C-4FC7-AD82-51C24C63A6CD}" type="presOf" srcId="{E3D2A3BD-CFB6-47E5-B7A4-7C616161FEA6}" destId="{9002A624-3C8B-4AD8-90B8-CF791641E58C}" srcOrd="0" destOrd="0" presId="urn:microsoft.com/office/officeart/2005/8/layout/process1"/>
    <dgm:cxn modelId="{CE3F1294-7FA9-4CCE-B4E8-A1BB69DEAC89}" type="presOf" srcId="{AB5FAC2E-E158-4FA8-A96A-A37A55AD3AD7}" destId="{1EDDC308-D6DA-4FA2-BE62-47B70F4DD1A2}" srcOrd="0" destOrd="0" presId="urn:microsoft.com/office/officeart/2005/8/layout/process1"/>
    <dgm:cxn modelId="{4C8C71AD-0CA8-4286-AC34-D64534EAFD62}" srcId="{AB5FAC2E-E158-4FA8-A96A-A37A55AD3AD7}" destId="{D2246832-185C-48B8-AB5B-DCE94D2373BD}" srcOrd="2" destOrd="0" parTransId="{D5EBB106-DA9A-4A2C-9123-2ABD7E29E874}" sibTransId="{E3D2A3BD-CFB6-47E5-B7A4-7C616161FEA6}"/>
    <dgm:cxn modelId="{F45468C6-57EA-45C7-8EEC-8B426A1CCA16}" type="presOf" srcId="{E3D2A3BD-CFB6-47E5-B7A4-7C616161FEA6}" destId="{C0C78784-4242-4F42-B29F-8F03F7C3B93B}" srcOrd="1" destOrd="0" presId="urn:microsoft.com/office/officeart/2005/8/layout/process1"/>
    <dgm:cxn modelId="{4A2385CB-8635-4A07-9910-6D337FB738A3}" type="presOf" srcId="{0B6B7712-55A7-4D2B-B1A3-FD9689C2B55F}" destId="{FA0A3594-C46E-486A-AE48-8DAF562109FC}" srcOrd="0" destOrd="0" presId="urn:microsoft.com/office/officeart/2005/8/layout/process1"/>
    <dgm:cxn modelId="{2E7F9AD2-B010-43C0-BA47-C6228636619B}" type="presOf" srcId="{A5A0E389-F4B8-458C-9C9E-369F5AAC7DC7}" destId="{7B304E80-7282-4A32-868E-3536129E1FF5}" srcOrd="0" destOrd="0" presId="urn:microsoft.com/office/officeart/2005/8/layout/process1"/>
    <dgm:cxn modelId="{A9EDB2E4-3925-4910-BF6E-42F82CF41254}" type="presOf" srcId="{45E9AF44-99F8-4D76-8632-7DFF4E5EF0E0}" destId="{5A3418D9-B8B0-4AB8-BBAF-A90223850851}" srcOrd="0" destOrd="0" presId="urn:microsoft.com/office/officeart/2005/8/layout/process1"/>
    <dgm:cxn modelId="{EC5EFAEF-8EB6-4939-B63A-1F7CD4DA2B55}" type="presOf" srcId="{4665DEC4-F230-4E5D-B78A-07ABA44AE5EC}" destId="{1E3F28DA-0463-41B9-A208-15393807A768}" srcOrd="0" destOrd="0" presId="urn:microsoft.com/office/officeart/2005/8/layout/process1"/>
    <dgm:cxn modelId="{F24D20D1-3365-4FF7-9EF9-931CE7D10873}" type="presParOf" srcId="{1EDDC308-D6DA-4FA2-BE62-47B70F4DD1A2}" destId="{FA0A3594-C46E-486A-AE48-8DAF562109FC}" srcOrd="0" destOrd="0" presId="urn:microsoft.com/office/officeart/2005/8/layout/process1"/>
    <dgm:cxn modelId="{8A06C217-BB33-4BA2-91EC-52C1DA4E1AF0}" type="presParOf" srcId="{1EDDC308-D6DA-4FA2-BE62-47B70F4DD1A2}" destId="{5A3418D9-B8B0-4AB8-BBAF-A90223850851}" srcOrd="1" destOrd="0" presId="urn:microsoft.com/office/officeart/2005/8/layout/process1"/>
    <dgm:cxn modelId="{AB09E95C-D1D5-491D-AFE8-B4CAF87A7144}" type="presParOf" srcId="{5A3418D9-B8B0-4AB8-BBAF-A90223850851}" destId="{FDD400BB-A763-4087-AF8D-202C3B41AEBB}" srcOrd="0" destOrd="0" presId="urn:microsoft.com/office/officeart/2005/8/layout/process1"/>
    <dgm:cxn modelId="{89D6B176-1122-46ED-B014-DD5153AD7F49}" type="presParOf" srcId="{1EDDC308-D6DA-4FA2-BE62-47B70F4DD1A2}" destId="{3D13145D-9979-4050-9E47-C9681E124A25}" srcOrd="2" destOrd="0" presId="urn:microsoft.com/office/officeart/2005/8/layout/process1"/>
    <dgm:cxn modelId="{C57E3159-F174-467B-86A7-259009BC3DA7}" type="presParOf" srcId="{1EDDC308-D6DA-4FA2-BE62-47B70F4DD1A2}" destId="{7B304E80-7282-4A32-868E-3536129E1FF5}" srcOrd="3" destOrd="0" presId="urn:microsoft.com/office/officeart/2005/8/layout/process1"/>
    <dgm:cxn modelId="{83A8CDC0-4278-478A-8B86-67DCD8B9CF32}" type="presParOf" srcId="{7B304E80-7282-4A32-868E-3536129E1FF5}" destId="{2760388E-0E43-4096-889F-0D0267EFF5C0}" srcOrd="0" destOrd="0" presId="urn:microsoft.com/office/officeart/2005/8/layout/process1"/>
    <dgm:cxn modelId="{CAA1A8B3-5B96-437C-8797-DD0225483609}" type="presParOf" srcId="{1EDDC308-D6DA-4FA2-BE62-47B70F4DD1A2}" destId="{7B9C0F89-EB6C-46B1-9587-B18D2F502E0F}" srcOrd="4" destOrd="0" presId="urn:microsoft.com/office/officeart/2005/8/layout/process1"/>
    <dgm:cxn modelId="{AC162EC7-C810-488D-9471-70E54DC85BF7}" type="presParOf" srcId="{1EDDC308-D6DA-4FA2-BE62-47B70F4DD1A2}" destId="{9002A624-3C8B-4AD8-90B8-CF791641E58C}" srcOrd="5" destOrd="0" presId="urn:microsoft.com/office/officeart/2005/8/layout/process1"/>
    <dgm:cxn modelId="{FC388FF4-35C4-433C-937D-8B072E9CD4F4}" type="presParOf" srcId="{9002A624-3C8B-4AD8-90B8-CF791641E58C}" destId="{C0C78784-4242-4F42-B29F-8F03F7C3B93B}" srcOrd="0" destOrd="0" presId="urn:microsoft.com/office/officeart/2005/8/layout/process1"/>
    <dgm:cxn modelId="{53394FBE-E1CA-443A-B45D-DF3999B321CD}" type="presParOf" srcId="{1EDDC308-D6DA-4FA2-BE62-47B70F4DD1A2}" destId="{1E3F28DA-0463-41B9-A208-15393807A768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B5FAC2E-E158-4FA8-A96A-A37A55AD3AD7}" type="doc">
      <dgm:prSet loTypeId="urn:microsoft.com/office/officeart/2005/8/layout/process1" loCatId="process" qsTypeId="urn:microsoft.com/office/officeart/2005/8/quickstyle/simple3" qsCatId="simple" csTypeId="urn:microsoft.com/office/officeart/2005/8/colors/accent3_2" csCatId="accent3" phldr="1"/>
      <dgm:spPr/>
    </dgm:pt>
    <dgm:pt modelId="{0B6B7712-55A7-4D2B-B1A3-FD9689C2B55F}">
      <dgm:prSet/>
      <dgm:spPr/>
      <dgm:t>
        <a:bodyPr/>
        <a:lstStyle/>
        <a:p>
          <a:r>
            <a:rPr lang="en-US"/>
            <a:t>Select </a:t>
          </a:r>
          <a:r>
            <a:rPr lang="en-US" b="1"/>
            <a:t>Insert </a:t>
          </a:r>
          <a:r>
            <a:rPr lang="en-US"/>
            <a:t>&gt; </a:t>
          </a:r>
          <a:r>
            <a:rPr lang="en-US" b="1"/>
            <a:t>Audio</a:t>
          </a:r>
          <a:r>
            <a:rPr lang="en-US"/>
            <a:t>.</a:t>
          </a:r>
        </a:p>
      </dgm:t>
    </dgm:pt>
    <dgm:pt modelId="{35079342-D4AF-42AB-8B3D-8A37D2A6039E}" type="parTrans" cxnId="{74498C2B-140A-4160-958E-823A8F4CD482}">
      <dgm:prSet/>
      <dgm:spPr/>
      <dgm:t>
        <a:bodyPr/>
        <a:lstStyle/>
        <a:p>
          <a:endParaRPr lang="en-PH"/>
        </a:p>
      </dgm:t>
    </dgm:pt>
    <dgm:pt modelId="{45E9AF44-99F8-4D76-8632-7DFF4E5EF0E0}" type="sibTrans" cxnId="{74498C2B-140A-4160-958E-823A8F4CD482}">
      <dgm:prSet/>
      <dgm:spPr/>
      <dgm:t>
        <a:bodyPr/>
        <a:lstStyle/>
        <a:p>
          <a:endParaRPr lang="en-PH"/>
        </a:p>
      </dgm:t>
    </dgm:pt>
    <dgm:pt modelId="{01E13057-DB91-48C5-991C-56DBDF59BCA5}">
      <dgm:prSet/>
      <dgm:spPr/>
      <dgm:t>
        <a:bodyPr/>
        <a:lstStyle/>
        <a:p>
          <a:r>
            <a:rPr lang="en-US"/>
            <a:t>Choose from either an audio file in your PC or recording an audio</a:t>
          </a:r>
        </a:p>
      </dgm:t>
    </dgm:pt>
    <dgm:pt modelId="{1CF51D8F-80B9-4BF4-B0C1-641FEB3D1A5B}" type="parTrans" cxnId="{A8654466-1914-4225-B2C2-54361EB93489}">
      <dgm:prSet/>
      <dgm:spPr/>
      <dgm:t>
        <a:bodyPr/>
        <a:lstStyle/>
        <a:p>
          <a:endParaRPr lang="en-PH"/>
        </a:p>
      </dgm:t>
    </dgm:pt>
    <dgm:pt modelId="{A5A0E389-F4B8-458C-9C9E-369F5AAC7DC7}" type="sibTrans" cxnId="{A8654466-1914-4225-B2C2-54361EB93489}">
      <dgm:prSet/>
      <dgm:spPr/>
      <dgm:t>
        <a:bodyPr/>
        <a:lstStyle/>
        <a:p>
          <a:endParaRPr lang="en-PH"/>
        </a:p>
      </dgm:t>
    </dgm:pt>
    <dgm:pt modelId="{D2246832-185C-48B8-AB5B-DCE94D2373BD}">
      <dgm:prSet/>
      <dgm:spPr/>
      <dgm:t>
        <a:bodyPr/>
        <a:lstStyle/>
        <a:p>
          <a:r>
            <a:rPr lang="en-US"/>
            <a:t>If the audio file is already on your device, choose the file and click </a:t>
          </a:r>
          <a:r>
            <a:rPr lang="en-US" b="1"/>
            <a:t>Insert</a:t>
          </a:r>
          <a:r>
            <a:rPr lang="en-US"/>
            <a:t>.</a:t>
          </a:r>
        </a:p>
      </dgm:t>
    </dgm:pt>
    <dgm:pt modelId="{D5EBB106-DA9A-4A2C-9123-2ABD7E29E874}" type="parTrans" cxnId="{4C8C71AD-0CA8-4286-AC34-D64534EAFD62}">
      <dgm:prSet/>
      <dgm:spPr/>
      <dgm:t>
        <a:bodyPr/>
        <a:lstStyle/>
        <a:p>
          <a:endParaRPr lang="en-PH"/>
        </a:p>
      </dgm:t>
    </dgm:pt>
    <dgm:pt modelId="{E3D2A3BD-CFB6-47E5-B7A4-7C616161FEA6}" type="sibTrans" cxnId="{4C8C71AD-0CA8-4286-AC34-D64534EAFD62}">
      <dgm:prSet/>
      <dgm:spPr/>
      <dgm:t>
        <a:bodyPr/>
        <a:lstStyle/>
        <a:p>
          <a:endParaRPr lang="en-PH"/>
        </a:p>
      </dgm:t>
    </dgm:pt>
    <dgm:pt modelId="{4665DEC4-F230-4E5D-B78A-07ABA44AE5EC}">
      <dgm:prSet/>
      <dgm:spPr/>
      <dgm:t>
        <a:bodyPr/>
        <a:lstStyle/>
        <a:p>
          <a:r>
            <a:rPr lang="en-US"/>
            <a:t>If you opt to record an audio, name the recording and click the </a:t>
          </a:r>
          <a:r>
            <a:rPr lang="en-US" b="1"/>
            <a:t>Record </a:t>
          </a:r>
          <a:r>
            <a:rPr lang="en-US"/>
            <a:t>icon.</a:t>
          </a:r>
        </a:p>
      </dgm:t>
    </dgm:pt>
    <dgm:pt modelId="{31B66BCB-CAB4-47D5-8BD1-59815479820E}" type="parTrans" cxnId="{4D363D60-269A-4F04-BBE7-1626BA617AB8}">
      <dgm:prSet/>
      <dgm:spPr/>
      <dgm:t>
        <a:bodyPr/>
        <a:lstStyle/>
        <a:p>
          <a:endParaRPr lang="en-PH"/>
        </a:p>
      </dgm:t>
    </dgm:pt>
    <dgm:pt modelId="{CAFCA135-48A0-4CB1-9B9E-430DD4128AA6}" type="sibTrans" cxnId="{4D363D60-269A-4F04-BBE7-1626BA617AB8}">
      <dgm:prSet/>
      <dgm:spPr/>
      <dgm:t>
        <a:bodyPr/>
        <a:lstStyle/>
        <a:p>
          <a:endParaRPr lang="en-PH"/>
        </a:p>
      </dgm:t>
    </dgm:pt>
    <dgm:pt modelId="{1EDDC308-D6DA-4FA2-BE62-47B70F4DD1A2}" type="pres">
      <dgm:prSet presAssocID="{AB5FAC2E-E158-4FA8-A96A-A37A55AD3AD7}" presName="Name0" presStyleCnt="0">
        <dgm:presLayoutVars>
          <dgm:dir/>
          <dgm:resizeHandles val="exact"/>
        </dgm:presLayoutVars>
      </dgm:prSet>
      <dgm:spPr/>
    </dgm:pt>
    <dgm:pt modelId="{FA0A3594-C46E-486A-AE48-8DAF562109FC}" type="pres">
      <dgm:prSet presAssocID="{0B6B7712-55A7-4D2B-B1A3-FD9689C2B55F}" presName="node" presStyleLbl="node1" presStyleIdx="0" presStyleCnt="4">
        <dgm:presLayoutVars>
          <dgm:bulletEnabled val="1"/>
        </dgm:presLayoutVars>
      </dgm:prSet>
      <dgm:spPr/>
    </dgm:pt>
    <dgm:pt modelId="{5A3418D9-B8B0-4AB8-BBAF-A90223850851}" type="pres">
      <dgm:prSet presAssocID="{45E9AF44-99F8-4D76-8632-7DFF4E5EF0E0}" presName="sibTrans" presStyleLbl="sibTrans2D1" presStyleIdx="0" presStyleCnt="3"/>
      <dgm:spPr/>
    </dgm:pt>
    <dgm:pt modelId="{FDD400BB-A763-4087-AF8D-202C3B41AEBB}" type="pres">
      <dgm:prSet presAssocID="{45E9AF44-99F8-4D76-8632-7DFF4E5EF0E0}" presName="connectorText" presStyleLbl="sibTrans2D1" presStyleIdx="0" presStyleCnt="3"/>
      <dgm:spPr/>
    </dgm:pt>
    <dgm:pt modelId="{3D13145D-9979-4050-9E47-C9681E124A25}" type="pres">
      <dgm:prSet presAssocID="{01E13057-DB91-48C5-991C-56DBDF59BCA5}" presName="node" presStyleLbl="node1" presStyleIdx="1" presStyleCnt="4">
        <dgm:presLayoutVars>
          <dgm:bulletEnabled val="1"/>
        </dgm:presLayoutVars>
      </dgm:prSet>
      <dgm:spPr/>
    </dgm:pt>
    <dgm:pt modelId="{7B304E80-7282-4A32-868E-3536129E1FF5}" type="pres">
      <dgm:prSet presAssocID="{A5A0E389-F4B8-458C-9C9E-369F5AAC7DC7}" presName="sibTrans" presStyleLbl="sibTrans2D1" presStyleIdx="1" presStyleCnt="3"/>
      <dgm:spPr/>
    </dgm:pt>
    <dgm:pt modelId="{2760388E-0E43-4096-889F-0D0267EFF5C0}" type="pres">
      <dgm:prSet presAssocID="{A5A0E389-F4B8-458C-9C9E-369F5AAC7DC7}" presName="connectorText" presStyleLbl="sibTrans2D1" presStyleIdx="1" presStyleCnt="3"/>
      <dgm:spPr/>
    </dgm:pt>
    <dgm:pt modelId="{7B9C0F89-EB6C-46B1-9587-B18D2F502E0F}" type="pres">
      <dgm:prSet presAssocID="{D2246832-185C-48B8-AB5B-DCE94D2373BD}" presName="node" presStyleLbl="node1" presStyleIdx="2" presStyleCnt="4">
        <dgm:presLayoutVars>
          <dgm:bulletEnabled val="1"/>
        </dgm:presLayoutVars>
      </dgm:prSet>
      <dgm:spPr/>
    </dgm:pt>
    <dgm:pt modelId="{9002A624-3C8B-4AD8-90B8-CF791641E58C}" type="pres">
      <dgm:prSet presAssocID="{E3D2A3BD-CFB6-47E5-B7A4-7C616161FEA6}" presName="sibTrans" presStyleLbl="sibTrans2D1" presStyleIdx="2" presStyleCnt="3"/>
      <dgm:spPr/>
    </dgm:pt>
    <dgm:pt modelId="{C0C78784-4242-4F42-B29F-8F03F7C3B93B}" type="pres">
      <dgm:prSet presAssocID="{E3D2A3BD-CFB6-47E5-B7A4-7C616161FEA6}" presName="connectorText" presStyleLbl="sibTrans2D1" presStyleIdx="2" presStyleCnt="3"/>
      <dgm:spPr/>
    </dgm:pt>
    <dgm:pt modelId="{1E3F28DA-0463-41B9-A208-15393807A768}" type="pres">
      <dgm:prSet presAssocID="{4665DEC4-F230-4E5D-B78A-07ABA44AE5EC}" presName="node" presStyleLbl="node1" presStyleIdx="3" presStyleCnt="4">
        <dgm:presLayoutVars>
          <dgm:bulletEnabled val="1"/>
        </dgm:presLayoutVars>
      </dgm:prSet>
      <dgm:spPr/>
    </dgm:pt>
  </dgm:ptLst>
  <dgm:cxnLst>
    <dgm:cxn modelId="{EA951304-019A-4C4E-A1BA-2E82B5B24E5B}" type="presOf" srcId="{45E9AF44-99F8-4D76-8632-7DFF4E5EF0E0}" destId="{FDD400BB-A763-4087-AF8D-202C3B41AEBB}" srcOrd="1" destOrd="0" presId="urn:microsoft.com/office/officeart/2005/8/layout/process1"/>
    <dgm:cxn modelId="{74498C2B-140A-4160-958E-823A8F4CD482}" srcId="{AB5FAC2E-E158-4FA8-A96A-A37A55AD3AD7}" destId="{0B6B7712-55A7-4D2B-B1A3-FD9689C2B55F}" srcOrd="0" destOrd="0" parTransId="{35079342-D4AF-42AB-8B3D-8A37D2A6039E}" sibTransId="{45E9AF44-99F8-4D76-8632-7DFF4E5EF0E0}"/>
    <dgm:cxn modelId="{D4265E5D-529A-48F8-BD01-21B66084F193}" type="presOf" srcId="{01E13057-DB91-48C5-991C-56DBDF59BCA5}" destId="{3D13145D-9979-4050-9E47-C9681E124A25}" srcOrd="0" destOrd="0" presId="urn:microsoft.com/office/officeart/2005/8/layout/process1"/>
    <dgm:cxn modelId="{4D363D60-269A-4F04-BBE7-1626BA617AB8}" srcId="{AB5FAC2E-E158-4FA8-A96A-A37A55AD3AD7}" destId="{4665DEC4-F230-4E5D-B78A-07ABA44AE5EC}" srcOrd="3" destOrd="0" parTransId="{31B66BCB-CAB4-47D5-8BD1-59815479820E}" sibTransId="{CAFCA135-48A0-4CB1-9B9E-430DD4128AA6}"/>
    <dgm:cxn modelId="{A8654466-1914-4225-B2C2-54361EB93489}" srcId="{AB5FAC2E-E158-4FA8-A96A-A37A55AD3AD7}" destId="{01E13057-DB91-48C5-991C-56DBDF59BCA5}" srcOrd="1" destOrd="0" parTransId="{1CF51D8F-80B9-4BF4-B0C1-641FEB3D1A5B}" sibTransId="{A5A0E389-F4B8-458C-9C9E-369F5AAC7DC7}"/>
    <dgm:cxn modelId="{EDA8EF4B-1DEA-4B96-92B0-7F316238C5BA}" type="presOf" srcId="{A5A0E389-F4B8-458C-9C9E-369F5AAC7DC7}" destId="{2760388E-0E43-4096-889F-0D0267EFF5C0}" srcOrd="1" destOrd="0" presId="urn:microsoft.com/office/officeart/2005/8/layout/process1"/>
    <dgm:cxn modelId="{77DD4B4E-38CE-45D6-B30B-25ECE73D9F44}" type="presOf" srcId="{D2246832-185C-48B8-AB5B-DCE94D2373BD}" destId="{7B9C0F89-EB6C-46B1-9587-B18D2F502E0F}" srcOrd="0" destOrd="0" presId="urn:microsoft.com/office/officeart/2005/8/layout/process1"/>
    <dgm:cxn modelId="{240C427D-A50C-4FC7-AD82-51C24C63A6CD}" type="presOf" srcId="{E3D2A3BD-CFB6-47E5-B7A4-7C616161FEA6}" destId="{9002A624-3C8B-4AD8-90B8-CF791641E58C}" srcOrd="0" destOrd="0" presId="urn:microsoft.com/office/officeart/2005/8/layout/process1"/>
    <dgm:cxn modelId="{CE3F1294-7FA9-4CCE-B4E8-A1BB69DEAC89}" type="presOf" srcId="{AB5FAC2E-E158-4FA8-A96A-A37A55AD3AD7}" destId="{1EDDC308-D6DA-4FA2-BE62-47B70F4DD1A2}" srcOrd="0" destOrd="0" presId="urn:microsoft.com/office/officeart/2005/8/layout/process1"/>
    <dgm:cxn modelId="{4C8C71AD-0CA8-4286-AC34-D64534EAFD62}" srcId="{AB5FAC2E-E158-4FA8-A96A-A37A55AD3AD7}" destId="{D2246832-185C-48B8-AB5B-DCE94D2373BD}" srcOrd="2" destOrd="0" parTransId="{D5EBB106-DA9A-4A2C-9123-2ABD7E29E874}" sibTransId="{E3D2A3BD-CFB6-47E5-B7A4-7C616161FEA6}"/>
    <dgm:cxn modelId="{F45468C6-57EA-45C7-8EEC-8B426A1CCA16}" type="presOf" srcId="{E3D2A3BD-CFB6-47E5-B7A4-7C616161FEA6}" destId="{C0C78784-4242-4F42-B29F-8F03F7C3B93B}" srcOrd="1" destOrd="0" presId="urn:microsoft.com/office/officeart/2005/8/layout/process1"/>
    <dgm:cxn modelId="{4A2385CB-8635-4A07-9910-6D337FB738A3}" type="presOf" srcId="{0B6B7712-55A7-4D2B-B1A3-FD9689C2B55F}" destId="{FA0A3594-C46E-486A-AE48-8DAF562109FC}" srcOrd="0" destOrd="0" presId="urn:microsoft.com/office/officeart/2005/8/layout/process1"/>
    <dgm:cxn modelId="{2E7F9AD2-B010-43C0-BA47-C6228636619B}" type="presOf" srcId="{A5A0E389-F4B8-458C-9C9E-369F5AAC7DC7}" destId="{7B304E80-7282-4A32-868E-3536129E1FF5}" srcOrd="0" destOrd="0" presId="urn:microsoft.com/office/officeart/2005/8/layout/process1"/>
    <dgm:cxn modelId="{A9EDB2E4-3925-4910-BF6E-42F82CF41254}" type="presOf" srcId="{45E9AF44-99F8-4D76-8632-7DFF4E5EF0E0}" destId="{5A3418D9-B8B0-4AB8-BBAF-A90223850851}" srcOrd="0" destOrd="0" presId="urn:microsoft.com/office/officeart/2005/8/layout/process1"/>
    <dgm:cxn modelId="{EC5EFAEF-8EB6-4939-B63A-1F7CD4DA2B55}" type="presOf" srcId="{4665DEC4-F230-4E5D-B78A-07ABA44AE5EC}" destId="{1E3F28DA-0463-41B9-A208-15393807A768}" srcOrd="0" destOrd="0" presId="urn:microsoft.com/office/officeart/2005/8/layout/process1"/>
    <dgm:cxn modelId="{F24D20D1-3365-4FF7-9EF9-931CE7D10873}" type="presParOf" srcId="{1EDDC308-D6DA-4FA2-BE62-47B70F4DD1A2}" destId="{FA0A3594-C46E-486A-AE48-8DAF562109FC}" srcOrd="0" destOrd="0" presId="urn:microsoft.com/office/officeart/2005/8/layout/process1"/>
    <dgm:cxn modelId="{8A06C217-BB33-4BA2-91EC-52C1DA4E1AF0}" type="presParOf" srcId="{1EDDC308-D6DA-4FA2-BE62-47B70F4DD1A2}" destId="{5A3418D9-B8B0-4AB8-BBAF-A90223850851}" srcOrd="1" destOrd="0" presId="urn:microsoft.com/office/officeart/2005/8/layout/process1"/>
    <dgm:cxn modelId="{AB09E95C-D1D5-491D-AFE8-B4CAF87A7144}" type="presParOf" srcId="{5A3418D9-B8B0-4AB8-BBAF-A90223850851}" destId="{FDD400BB-A763-4087-AF8D-202C3B41AEBB}" srcOrd="0" destOrd="0" presId="urn:microsoft.com/office/officeart/2005/8/layout/process1"/>
    <dgm:cxn modelId="{89D6B176-1122-46ED-B014-DD5153AD7F49}" type="presParOf" srcId="{1EDDC308-D6DA-4FA2-BE62-47B70F4DD1A2}" destId="{3D13145D-9979-4050-9E47-C9681E124A25}" srcOrd="2" destOrd="0" presId="urn:microsoft.com/office/officeart/2005/8/layout/process1"/>
    <dgm:cxn modelId="{C57E3159-F174-467B-86A7-259009BC3DA7}" type="presParOf" srcId="{1EDDC308-D6DA-4FA2-BE62-47B70F4DD1A2}" destId="{7B304E80-7282-4A32-868E-3536129E1FF5}" srcOrd="3" destOrd="0" presId="urn:microsoft.com/office/officeart/2005/8/layout/process1"/>
    <dgm:cxn modelId="{83A8CDC0-4278-478A-8B86-67DCD8B9CF32}" type="presParOf" srcId="{7B304E80-7282-4A32-868E-3536129E1FF5}" destId="{2760388E-0E43-4096-889F-0D0267EFF5C0}" srcOrd="0" destOrd="0" presId="urn:microsoft.com/office/officeart/2005/8/layout/process1"/>
    <dgm:cxn modelId="{CAA1A8B3-5B96-437C-8797-DD0225483609}" type="presParOf" srcId="{1EDDC308-D6DA-4FA2-BE62-47B70F4DD1A2}" destId="{7B9C0F89-EB6C-46B1-9587-B18D2F502E0F}" srcOrd="4" destOrd="0" presId="urn:microsoft.com/office/officeart/2005/8/layout/process1"/>
    <dgm:cxn modelId="{AC162EC7-C810-488D-9471-70E54DC85BF7}" type="presParOf" srcId="{1EDDC308-D6DA-4FA2-BE62-47B70F4DD1A2}" destId="{9002A624-3C8B-4AD8-90B8-CF791641E58C}" srcOrd="5" destOrd="0" presId="urn:microsoft.com/office/officeart/2005/8/layout/process1"/>
    <dgm:cxn modelId="{FC388FF4-35C4-433C-937D-8B072E9CD4F4}" type="presParOf" srcId="{9002A624-3C8B-4AD8-90B8-CF791641E58C}" destId="{C0C78784-4242-4F42-B29F-8F03F7C3B93B}" srcOrd="0" destOrd="0" presId="urn:microsoft.com/office/officeart/2005/8/layout/process1"/>
    <dgm:cxn modelId="{53394FBE-E1CA-443A-B45D-DF3999B321CD}" type="presParOf" srcId="{1EDDC308-D6DA-4FA2-BE62-47B70F4DD1A2}" destId="{1E3F28DA-0463-41B9-A208-15393807A768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B5FAC2E-E158-4FA8-A96A-A37A55AD3AD7}" type="doc">
      <dgm:prSet loTypeId="urn:microsoft.com/office/officeart/2005/8/layout/process1" loCatId="process" qsTypeId="urn:microsoft.com/office/officeart/2005/8/quickstyle/simple3" qsCatId="simple" csTypeId="urn:microsoft.com/office/officeart/2005/8/colors/accent3_2" csCatId="accent3" phldr="1"/>
      <dgm:spPr/>
    </dgm:pt>
    <dgm:pt modelId="{0B6B7712-55A7-4D2B-B1A3-FD9689C2B55F}">
      <dgm:prSet/>
      <dgm:spPr/>
      <dgm:t>
        <a:bodyPr/>
        <a:lstStyle/>
        <a:p>
          <a:r>
            <a:rPr lang="en-US"/>
            <a:t>Select the object or content that you wish to animate.</a:t>
          </a:r>
        </a:p>
      </dgm:t>
    </dgm:pt>
    <dgm:pt modelId="{35079342-D4AF-42AB-8B3D-8A37D2A6039E}" type="parTrans" cxnId="{74498C2B-140A-4160-958E-823A8F4CD482}">
      <dgm:prSet/>
      <dgm:spPr/>
      <dgm:t>
        <a:bodyPr/>
        <a:lstStyle/>
        <a:p>
          <a:endParaRPr lang="en-PH"/>
        </a:p>
      </dgm:t>
    </dgm:pt>
    <dgm:pt modelId="{45E9AF44-99F8-4D76-8632-7DFF4E5EF0E0}" type="sibTrans" cxnId="{74498C2B-140A-4160-958E-823A8F4CD482}">
      <dgm:prSet/>
      <dgm:spPr/>
      <dgm:t>
        <a:bodyPr/>
        <a:lstStyle/>
        <a:p>
          <a:endParaRPr lang="en-PH"/>
        </a:p>
      </dgm:t>
    </dgm:pt>
    <dgm:pt modelId="{01E13057-DB91-48C5-991C-56DBDF59BCA5}">
      <dgm:prSet/>
      <dgm:spPr/>
      <dgm:t>
        <a:bodyPr/>
        <a:lstStyle/>
        <a:p>
          <a:r>
            <a:rPr lang="en-US"/>
            <a:t>Click on </a:t>
          </a:r>
          <a:r>
            <a:rPr lang="en-US" b="1"/>
            <a:t>Animations</a:t>
          </a:r>
        </a:p>
      </dgm:t>
    </dgm:pt>
    <dgm:pt modelId="{1CF51D8F-80B9-4BF4-B0C1-641FEB3D1A5B}" type="parTrans" cxnId="{A8654466-1914-4225-B2C2-54361EB93489}">
      <dgm:prSet/>
      <dgm:spPr/>
      <dgm:t>
        <a:bodyPr/>
        <a:lstStyle/>
        <a:p>
          <a:endParaRPr lang="en-PH"/>
        </a:p>
      </dgm:t>
    </dgm:pt>
    <dgm:pt modelId="{A5A0E389-F4B8-458C-9C9E-369F5AAC7DC7}" type="sibTrans" cxnId="{A8654466-1914-4225-B2C2-54361EB93489}">
      <dgm:prSet/>
      <dgm:spPr/>
      <dgm:t>
        <a:bodyPr/>
        <a:lstStyle/>
        <a:p>
          <a:endParaRPr lang="en-PH"/>
        </a:p>
      </dgm:t>
    </dgm:pt>
    <dgm:pt modelId="{D2246832-185C-48B8-AB5B-DCE94D2373BD}">
      <dgm:prSet/>
      <dgm:spPr/>
      <dgm:t>
        <a:bodyPr/>
        <a:lstStyle/>
        <a:p>
          <a:r>
            <a:rPr lang="en-US"/>
            <a:t>In the resulting ribbon bar, choose the animation that you wish to apply to the object. </a:t>
          </a:r>
        </a:p>
      </dgm:t>
    </dgm:pt>
    <dgm:pt modelId="{D5EBB106-DA9A-4A2C-9123-2ABD7E29E874}" type="parTrans" cxnId="{4C8C71AD-0CA8-4286-AC34-D64534EAFD62}">
      <dgm:prSet/>
      <dgm:spPr/>
      <dgm:t>
        <a:bodyPr/>
        <a:lstStyle/>
        <a:p>
          <a:endParaRPr lang="en-PH"/>
        </a:p>
      </dgm:t>
    </dgm:pt>
    <dgm:pt modelId="{E3D2A3BD-CFB6-47E5-B7A4-7C616161FEA6}" type="sibTrans" cxnId="{4C8C71AD-0CA8-4286-AC34-D64534EAFD62}">
      <dgm:prSet/>
      <dgm:spPr/>
      <dgm:t>
        <a:bodyPr/>
        <a:lstStyle/>
        <a:p>
          <a:endParaRPr lang="en-PH"/>
        </a:p>
      </dgm:t>
    </dgm:pt>
    <dgm:pt modelId="{4665DEC4-F230-4E5D-B78A-07ABA44AE5EC}">
      <dgm:prSet/>
      <dgm:spPr/>
      <dgm:t>
        <a:bodyPr/>
        <a:lstStyle/>
        <a:p>
          <a:r>
            <a:rPr lang="en-US"/>
            <a:t>You can do this for all objects in the slide and reorder them to achieve maximum visual impact</a:t>
          </a:r>
        </a:p>
      </dgm:t>
    </dgm:pt>
    <dgm:pt modelId="{31B66BCB-CAB4-47D5-8BD1-59815479820E}" type="parTrans" cxnId="{4D363D60-269A-4F04-BBE7-1626BA617AB8}">
      <dgm:prSet/>
      <dgm:spPr/>
      <dgm:t>
        <a:bodyPr/>
        <a:lstStyle/>
        <a:p>
          <a:endParaRPr lang="en-PH"/>
        </a:p>
      </dgm:t>
    </dgm:pt>
    <dgm:pt modelId="{CAFCA135-48A0-4CB1-9B9E-430DD4128AA6}" type="sibTrans" cxnId="{4D363D60-269A-4F04-BBE7-1626BA617AB8}">
      <dgm:prSet/>
      <dgm:spPr/>
      <dgm:t>
        <a:bodyPr/>
        <a:lstStyle/>
        <a:p>
          <a:endParaRPr lang="en-PH"/>
        </a:p>
      </dgm:t>
    </dgm:pt>
    <dgm:pt modelId="{1EDDC308-D6DA-4FA2-BE62-47B70F4DD1A2}" type="pres">
      <dgm:prSet presAssocID="{AB5FAC2E-E158-4FA8-A96A-A37A55AD3AD7}" presName="Name0" presStyleCnt="0">
        <dgm:presLayoutVars>
          <dgm:dir/>
          <dgm:resizeHandles val="exact"/>
        </dgm:presLayoutVars>
      </dgm:prSet>
      <dgm:spPr/>
    </dgm:pt>
    <dgm:pt modelId="{FA0A3594-C46E-486A-AE48-8DAF562109FC}" type="pres">
      <dgm:prSet presAssocID="{0B6B7712-55A7-4D2B-B1A3-FD9689C2B55F}" presName="node" presStyleLbl="node1" presStyleIdx="0" presStyleCnt="4">
        <dgm:presLayoutVars>
          <dgm:bulletEnabled val="1"/>
        </dgm:presLayoutVars>
      </dgm:prSet>
      <dgm:spPr/>
    </dgm:pt>
    <dgm:pt modelId="{5A3418D9-B8B0-4AB8-BBAF-A90223850851}" type="pres">
      <dgm:prSet presAssocID="{45E9AF44-99F8-4D76-8632-7DFF4E5EF0E0}" presName="sibTrans" presStyleLbl="sibTrans2D1" presStyleIdx="0" presStyleCnt="3"/>
      <dgm:spPr/>
    </dgm:pt>
    <dgm:pt modelId="{FDD400BB-A763-4087-AF8D-202C3B41AEBB}" type="pres">
      <dgm:prSet presAssocID="{45E9AF44-99F8-4D76-8632-7DFF4E5EF0E0}" presName="connectorText" presStyleLbl="sibTrans2D1" presStyleIdx="0" presStyleCnt="3"/>
      <dgm:spPr/>
    </dgm:pt>
    <dgm:pt modelId="{3D13145D-9979-4050-9E47-C9681E124A25}" type="pres">
      <dgm:prSet presAssocID="{01E13057-DB91-48C5-991C-56DBDF59BCA5}" presName="node" presStyleLbl="node1" presStyleIdx="1" presStyleCnt="4">
        <dgm:presLayoutVars>
          <dgm:bulletEnabled val="1"/>
        </dgm:presLayoutVars>
      </dgm:prSet>
      <dgm:spPr/>
    </dgm:pt>
    <dgm:pt modelId="{7B304E80-7282-4A32-868E-3536129E1FF5}" type="pres">
      <dgm:prSet presAssocID="{A5A0E389-F4B8-458C-9C9E-369F5AAC7DC7}" presName="sibTrans" presStyleLbl="sibTrans2D1" presStyleIdx="1" presStyleCnt="3"/>
      <dgm:spPr/>
    </dgm:pt>
    <dgm:pt modelId="{2760388E-0E43-4096-889F-0D0267EFF5C0}" type="pres">
      <dgm:prSet presAssocID="{A5A0E389-F4B8-458C-9C9E-369F5AAC7DC7}" presName="connectorText" presStyleLbl="sibTrans2D1" presStyleIdx="1" presStyleCnt="3"/>
      <dgm:spPr/>
    </dgm:pt>
    <dgm:pt modelId="{7B9C0F89-EB6C-46B1-9587-B18D2F502E0F}" type="pres">
      <dgm:prSet presAssocID="{D2246832-185C-48B8-AB5B-DCE94D2373BD}" presName="node" presStyleLbl="node1" presStyleIdx="2" presStyleCnt="4">
        <dgm:presLayoutVars>
          <dgm:bulletEnabled val="1"/>
        </dgm:presLayoutVars>
      </dgm:prSet>
      <dgm:spPr/>
    </dgm:pt>
    <dgm:pt modelId="{9002A624-3C8B-4AD8-90B8-CF791641E58C}" type="pres">
      <dgm:prSet presAssocID="{E3D2A3BD-CFB6-47E5-B7A4-7C616161FEA6}" presName="sibTrans" presStyleLbl="sibTrans2D1" presStyleIdx="2" presStyleCnt="3"/>
      <dgm:spPr/>
    </dgm:pt>
    <dgm:pt modelId="{C0C78784-4242-4F42-B29F-8F03F7C3B93B}" type="pres">
      <dgm:prSet presAssocID="{E3D2A3BD-CFB6-47E5-B7A4-7C616161FEA6}" presName="connectorText" presStyleLbl="sibTrans2D1" presStyleIdx="2" presStyleCnt="3"/>
      <dgm:spPr/>
    </dgm:pt>
    <dgm:pt modelId="{1E3F28DA-0463-41B9-A208-15393807A768}" type="pres">
      <dgm:prSet presAssocID="{4665DEC4-F230-4E5D-B78A-07ABA44AE5EC}" presName="node" presStyleLbl="node1" presStyleIdx="3" presStyleCnt="4">
        <dgm:presLayoutVars>
          <dgm:bulletEnabled val="1"/>
        </dgm:presLayoutVars>
      </dgm:prSet>
      <dgm:spPr/>
    </dgm:pt>
  </dgm:ptLst>
  <dgm:cxnLst>
    <dgm:cxn modelId="{EA951304-019A-4C4E-A1BA-2E82B5B24E5B}" type="presOf" srcId="{45E9AF44-99F8-4D76-8632-7DFF4E5EF0E0}" destId="{FDD400BB-A763-4087-AF8D-202C3B41AEBB}" srcOrd="1" destOrd="0" presId="urn:microsoft.com/office/officeart/2005/8/layout/process1"/>
    <dgm:cxn modelId="{74498C2B-140A-4160-958E-823A8F4CD482}" srcId="{AB5FAC2E-E158-4FA8-A96A-A37A55AD3AD7}" destId="{0B6B7712-55A7-4D2B-B1A3-FD9689C2B55F}" srcOrd="0" destOrd="0" parTransId="{35079342-D4AF-42AB-8B3D-8A37D2A6039E}" sibTransId="{45E9AF44-99F8-4D76-8632-7DFF4E5EF0E0}"/>
    <dgm:cxn modelId="{D4265E5D-529A-48F8-BD01-21B66084F193}" type="presOf" srcId="{01E13057-DB91-48C5-991C-56DBDF59BCA5}" destId="{3D13145D-9979-4050-9E47-C9681E124A25}" srcOrd="0" destOrd="0" presId="urn:microsoft.com/office/officeart/2005/8/layout/process1"/>
    <dgm:cxn modelId="{4D363D60-269A-4F04-BBE7-1626BA617AB8}" srcId="{AB5FAC2E-E158-4FA8-A96A-A37A55AD3AD7}" destId="{4665DEC4-F230-4E5D-B78A-07ABA44AE5EC}" srcOrd="3" destOrd="0" parTransId="{31B66BCB-CAB4-47D5-8BD1-59815479820E}" sibTransId="{CAFCA135-48A0-4CB1-9B9E-430DD4128AA6}"/>
    <dgm:cxn modelId="{A8654466-1914-4225-B2C2-54361EB93489}" srcId="{AB5FAC2E-E158-4FA8-A96A-A37A55AD3AD7}" destId="{01E13057-DB91-48C5-991C-56DBDF59BCA5}" srcOrd="1" destOrd="0" parTransId="{1CF51D8F-80B9-4BF4-B0C1-641FEB3D1A5B}" sibTransId="{A5A0E389-F4B8-458C-9C9E-369F5AAC7DC7}"/>
    <dgm:cxn modelId="{EDA8EF4B-1DEA-4B96-92B0-7F316238C5BA}" type="presOf" srcId="{A5A0E389-F4B8-458C-9C9E-369F5AAC7DC7}" destId="{2760388E-0E43-4096-889F-0D0267EFF5C0}" srcOrd="1" destOrd="0" presId="urn:microsoft.com/office/officeart/2005/8/layout/process1"/>
    <dgm:cxn modelId="{77DD4B4E-38CE-45D6-B30B-25ECE73D9F44}" type="presOf" srcId="{D2246832-185C-48B8-AB5B-DCE94D2373BD}" destId="{7B9C0F89-EB6C-46B1-9587-B18D2F502E0F}" srcOrd="0" destOrd="0" presId="urn:microsoft.com/office/officeart/2005/8/layout/process1"/>
    <dgm:cxn modelId="{240C427D-A50C-4FC7-AD82-51C24C63A6CD}" type="presOf" srcId="{E3D2A3BD-CFB6-47E5-B7A4-7C616161FEA6}" destId="{9002A624-3C8B-4AD8-90B8-CF791641E58C}" srcOrd="0" destOrd="0" presId="urn:microsoft.com/office/officeart/2005/8/layout/process1"/>
    <dgm:cxn modelId="{CE3F1294-7FA9-4CCE-B4E8-A1BB69DEAC89}" type="presOf" srcId="{AB5FAC2E-E158-4FA8-A96A-A37A55AD3AD7}" destId="{1EDDC308-D6DA-4FA2-BE62-47B70F4DD1A2}" srcOrd="0" destOrd="0" presId="urn:microsoft.com/office/officeart/2005/8/layout/process1"/>
    <dgm:cxn modelId="{4C8C71AD-0CA8-4286-AC34-D64534EAFD62}" srcId="{AB5FAC2E-E158-4FA8-A96A-A37A55AD3AD7}" destId="{D2246832-185C-48B8-AB5B-DCE94D2373BD}" srcOrd="2" destOrd="0" parTransId="{D5EBB106-DA9A-4A2C-9123-2ABD7E29E874}" sibTransId="{E3D2A3BD-CFB6-47E5-B7A4-7C616161FEA6}"/>
    <dgm:cxn modelId="{F45468C6-57EA-45C7-8EEC-8B426A1CCA16}" type="presOf" srcId="{E3D2A3BD-CFB6-47E5-B7A4-7C616161FEA6}" destId="{C0C78784-4242-4F42-B29F-8F03F7C3B93B}" srcOrd="1" destOrd="0" presId="urn:microsoft.com/office/officeart/2005/8/layout/process1"/>
    <dgm:cxn modelId="{4A2385CB-8635-4A07-9910-6D337FB738A3}" type="presOf" srcId="{0B6B7712-55A7-4D2B-B1A3-FD9689C2B55F}" destId="{FA0A3594-C46E-486A-AE48-8DAF562109FC}" srcOrd="0" destOrd="0" presId="urn:microsoft.com/office/officeart/2005/8/layout/process1"/>
    <dgm:cxn modelId="{2E7F9AD2-B010-43C0-BA47-C6228636619B}" type="presOf" srcId="{A5A0E389-F4B8-458C-9C9E-369F5AAC7DC7}" destId="{7B304E80-7282-4A32-868E-3536129E1FF5}" srcOrd="0" destOrd="0" presId="urn:microsoft.com/office/officeart/2005/8/layout/process1"/>
    <dgm:cxn modelId="{A9EDB2E4-3925-4910-BF6E-42F82CF41254}" type="presOf" srcId="{45E9AF44-99F8-4D76-8632-7DFF4E5EF0E0}" destId="{5A3418D9-B8B0-4AB8-BBAF-A90223850851}" srcOrd="0" destOrd="0" presId="urn:microsoft.com/office/officeart/2005/8/layout/process1"/>
    <dgm:cxn modelId="{EC5EFAEF-8EB6-4939-B63A-1F7CD4DA2B55}" type="presOf" srcId="{4665DEC4-F230-4E5D-B78A-07ABA44AE5EC}" destId="{1E3F28DA-0463-41B9-A208-15393807A768}" srcOrd="0" destOrd="0" presId="urn:microsoft.com/office/officeart/2005/8/layout/process1"/>
    <dgm:cxn modelId="{F24D20D1-3365-4FF7-9EF9-931CE7D10873}" type="presParOf" srcId="{1EDDC308-D6DA-4FA2-BE62-47B70F4DD1A2}" destId="{FA0A3594-C46E-486A-AE48-8DAF562109FC}" srcOrd="0" destOrd="0" presId="urn:microsoft.com/office/officeart/2005/8/layout/process1"/>
    <dgm:cxn modelId="{8A06C217-BB33-4BA2-91EC-52C1DA4E1AF0}" type="presParOf" srcId="{1EDDC308-D6DA-4FA2-BE62-47B70F4DD1A2}" destId="{5A3418D9-B8B0-4AB8-BBAF-A90223850851}" srcOrd="1" destOrd="0" presId="urn:microsoft.com/office/officeart/2005/8/layout/process1"/>
    <dgm:cxn modelId="{AB09E95C-D1D5-491D-AFE8-B4CAF87A7144}" type="presParOf" srcId="{5A3418D9-B8B0-4AB8-BBAF-A90223850851}" destId="{FDD400BB-A763-4087-AF8D-202C3B41AEBB}" srcOrd="0" destOrd="0" presId="urn:microsoft.com/office/officeart/2005/8/layout/process1"/>
    <dgm:cxn modelId="{89D6B176-1122-46ED-B014-DD5153AD7F49}" type="presParOf" srcId="{1EDDC308-D6DA-4FA2-BE62-47B70F4DD1A2}" destId="{3D13145D-9979-4050-9E47-C9681E124A25}" srcOrd="2" destOrd="0" presId="urn:microsoft.com/office/officeart/2005/8/layout/process1"/>
    <dgm:cxn modelId="{C57E3159-F174-467B-86A7-259009BC3DA7}" type="presParOf" srcId="{1EDDC308-D6DA-4FA2-BE62-47B70F4DD1A2}" destId="{7B304E80-7282-4A32-868E-3536129E1FF5}" srcOrd="3" destOrd="0" presId="urn:microsoft.com/office/officeart/2005/8/layout/process1"/>
    <dgm:cxn modelId="{83A8CDC0-4278-478A-8B86-67DCD8B9CF32}" type="presParOf" srcId="{7B304E80-7282-4A32-868E-3536129E1FF5}" destId="{2760388E-0E43-4096-889F-0D0267EFF5C0}" srcOrd="0" destOrd="0" presId="urn:microsoft.com/office/officeart/2005/8/layout/process1"/>
    <dgm:cxn modelId="{CAA1A8B3-5B96-437C-8797-DD0225483609}" type="presParOf" srcId="{1EDDC308-D6DA-4FA2-BE62-47B70F4DD1A2}" destId="{7B9C0F89-EB6C-46B1-9587-B18D2F502E0F}" srcOrd="4" destOrd="0" presId="urn:microsoft.com/office/officeart/2005/8/layout/process1"/>
    <dgm:cxn modelId="{AC162EC7-C810-488D-9471-70E54DC85BF7}" type="presParOf" srcId="{1EDDC308-D6DA-4FA2-BE62-47B70F4DD1A2}" destId="{9002A624-3C8B-4AD8-90B8-CF791641E58C}" srcOrd="5" destOrd="0" presId="urn:microsoft.com/office/officeart/2005/8/layout/process1"/>
    <dgm:cxn modelId="{FC388FF4-35C4-433C-937D-8B072E9CD4F4}" type="presParOf" srcId="{9002A624-3C8B-4AD8-90B8-CF791641E58C}" destId="{C0C78784-4242-4F42-B29F-8F03F7C3B93B}" srcOrd="0" destOrd="0" presId="urn:microsoft.com/office/officeart/2005/8/layout/process1"/>
    <dgm:cxn modelId="{53394FBE-E1CA-443A-B45D-DF3999B321CD}" type="presParOf" srcId="{1EDDC308-D6DA-4FA2-BE62-47B70F4DD1A2}" destId="{1E3F28DA-0463-41B9-A208-15393807A768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ED2213-F1D1-4823-8272-F25C46CB7884}">
      <dsp:nvSpPr>
        <dsp:cNvPr id="0" name=""/>
        <dsp:cNvSpPr/>
      </dsp:nvSpPr>
      <dsp:spPr>
        <a:xfrm>
          <a:off x="0" y="288619"/>
          <a:ext cx="2785235" cy="167114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800" b="1" kern="1200">
              <a:latin typeface="Arimo"/>
            </a:rPr>
            <a:t>Creating New Presentations</a:t>
          </a:r>
          <a:endParaRPr lang="en-PH" sz="2800" kern="1200"/>
        </a:p>
      </dsp:txBody>
      <dsp:txXfrm>
        <a:off x="0" y="288619"/>
        <a:ext cx="2785235" cy="1671141"/>
      </dsp:txXfrm>
    </dsp:sp>
    <dsp:sp modelId="{03BE311F-C0A7-48BA-A357-468C7B6E166B}">
      <dsp:nvSpPr>
        <dsp:cNvPr id="0" name=""/>
        <dsp:cNvSpPr/>
      </dsp:nvSpPr>
      <dsp:spPr>
        <a:xfrm>
          <a:off x="3063759" y="288619"/>
          <a:ext cx="2785235" cy="167114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latin typeface="Arimo"/>
            </a:rPr>
            <a:t>Adding Text, Images, Audio, and Video</a:t>
          </a:r>
        </a:p>
      </dsp:txBody>
      <dsp:txXfrm>
        <a:off x="3063759" y="288619"/>
        <a:ext cx="2785235" cy="1671141"/>
      </dsp:txXfrm>
    </dsp:sp>
    <dsp:sp modelId="{0CA48630-498D-415A-B448-8B61409B452E}">
      <dsp:nvSpPr>
        <dsp:cNvPr id="0" name=""/>
        <dsp:cNvSpPr/>
      </dsp:nvSpPr>
      <dsp:spPr>
        <a:xfrm>
          <a:off x="6127518" y="288619"/>
          <a:ext cx="2785235" cy="167114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latin typeface="Arimo"/>
            </a:rPr>
            <a:t>Adding Animations to Slides</a:t>
          </a:r>
        </a:p>
      </dsp:txBody>
      <dsp:txXfrm>
        <a:off x="6127518" y="288619"/>
        <a:ext cx="2785235" cy="1671141"/>
      </dsp:txXfrm>
    </dsp:sp>
    <dsp:sp modelId="{723D42EC-AB0B-4B30-B30A-F128D5F4B5D6}">
      <dsp:nvSpPr>
        <dsp:cNvPr id="0" name=""/>
        <dsp:cNvSpPr/>
      </dsp:nvSpPr>
      <dsp:spPr>
        <a:xfrm>
          <a:off x="1531879" y="2238284"/>
          <a:ext cx="2785235" cy="167114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latin typeface="Arimo"/>
            </a:rPr>
            <a:t>Using Slide Masters</a:t>
          </a:r>
        </a:p>
      </dsp:txBody>
      <dsp:txXfrm>
        <a:off x="1531879" y="2238284"/>
        <a:ext cx="2785235" cy="1671141"/>
      </dsp:txXfrm>
    </dsp:sp>
    <dsp:sp modelId="{0AFEB75F-49E4-46CE-9B11-F85A993342E1}">
      <dsp:nvSpPr>
        <dsp:cNvPr id="0" name=""/>
        <dsp:cNvSpPr/>
      </dsp:nvSpPr>
      <dsp:spPr>
        <a:xfrm>
          <a:off x="4595638" y="2238284"/>
          <a:ext cx="2785235" cy="167114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latin typeface="Arimo"/>
            </a:rPr>
            <a:t>Saving and Securing a Presentation</a:t>
          </a:r>
        </a:p>
      </dsp:txBody>
      <dsp:txXfrm>
        <a:off x="4595638" y="2238284"/>
        <a:ext cx="2785235" cy="167114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0A3594-C46E-486A-AE48-8DAF562109FC}">
      <dsp:nvSpPr>
        <dsp:cNvPr id="0" name=""/>
        <dsp:cNvSpPr/>
      </dsp:nvSpPr>
      <dsp:spPr>
        <a:xfrm>
          <a:off x="3108" y="1331520"/>
          <a:ext cx="1359189" cy="17377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Select </a:t>
          </a:r>
          <a:r>
            <a:rPr lang="en-US" sz="1800" b="1" kern="1200"/>
            <a:t>View &gt; Slide Master</a:t>
          </a:r>
          <a:endParaRPr lang="en-US" sz="1800" kern="1200"/>
        </a:p>
      </dsp:txBody>
      <dsp:txXfrm>
        <a:off x="42917" y="1371329"/>
        <a:ext cx="1279571" cy="1658126"/>
      </dsp:txXfrm>
    </dsp:sp>
    <dsp:sp modelId="{5A3418D9-B8B0-4AB8-BBAF-A90223850851}">
      <dsp:nvSpPr>
        <dsp:cNvPr id="0" name=""/>
        <dsp:cNvSpPr/>
      </dsp:nvSpPr>
      <dsp:spPr>
        <a:xfrm>
          <a:off x="1498216" y="2031853"/>
          <a:ext cx="288148" cy="33707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PH" sz="1400" kern="1200"/>
        </a:p>
      </dsp:txBody>
      <dsp:txXfrm>
        <a:off x="1498216" y="2099269"/>
        <a:ext cx="201704" cy="202246"/>
      </dsp:txXfrm>
    </dsp:sp>
    <dsp:sp modelId="{3D13145D-9979-4050-9E47-C9681E124A25}">
      <dsp:nvSpPr>
        <dsp:cNvPr id="0" name=""/>
        <dsp:cNvSpPr/>
      </dsp:nvSpPr>
      <dsp:spPr>
        <a:xfrm>
          <a:off x="1905973" y="1331520"/>
          <a:ext cx="1359189" cy="17377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Insert new slide or edit the existing slide masters</a:t>
          </a:r>
        </a:p>
      </dsp:txBody>
      <dsp:txXfrm>
        <a:off x="1945782" y="1371329"/>
        <a:ext cx="1279571" cy="1658126"/>
      </dsp:txXfrm>
    </dsp:sp>
    <dsp:sp modelId="{7B304E80-7282-4A32-868E-3536129E1FF5}">
      <dsp:nvSpPr>
        <dsp:cNvPr id="0" name=""/>
        <dsp:cNvSpPr/>
      </dsp:nvSpPr>
      <dsp:spPr>
        <a:xfrm>
          <a:off x="3401082" y="2031853"/>
          <a:ext cx="288148" cy="33707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PH" sz="1400" kern="1200"/>
        </a:p>
      </dsp:txBody>
      <dsp:txXfrm>
        <a:off x="3401082" y="2099269"/>
        <a:ext cx="201704" cy="202246"/>
      </dsp:txXfrm>
    </dsp:sp>
    <dsp:sp modelId="{7B9C0F89-EB6C-46B1-9587-B18D2F502E0F}">
      <dsp:nvSpPr>
        <dsp:cNvPr id="0" name=""/>
        <dsp:cNvSpPr/>
      </dsp:nvSpPr>
      <dsp:spPr>
        <a:xfrm>
          <a:off x="3808838" y="1331520"/>
          <a:ext cx="1359189" cy="17377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Insert your recurring design elements into the slide master</a:t>
          </a:r>
        </a:p>
      </dsp:txBody>
      <dsp:txXfrm>
        <a:off x="3848647" y="1371329"/>
        <a:ext cx="1279571" cy="1658126"/>
      </dsp:txXfrm>
    </dsp:sp>
    <dsp:sp modelId="{9002A624-3C8B-4AD8-90B8-CF791641E58C}">
      <dsp:nvSpPr>
        <dsp:cNvPr id="0" name=""/>
        <dsp:cNvSpPr/>
      </dsp:nvSpPr>
      <dsp:spPr>
        <a:xfrm>
          <a:off x="5303947" y="2031853"/>
          <a:ext cx="288148" cy="33707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PH" sz="1400" kern="1200"/>
        </a:p>
      </dsp:txBody>
      <dsp:txXfrm>
        <a:off x="5303947" y="2099269"/>
        <a:ext cx="201704" cy="202246"/>
      </dsp:txXfrm>
    </dsp:sp>
    <dsp:sp modelId="{1E3F28DA-0463-41B9-A208-15393807A768}">
      <dsp:nvSpPr>
        <dsp:cNvPr id="0" name=""/>
        <dsp:cNvSpPr/>
      </dsp:nvSpPr>
      <dsp:spPr>
        <a:xfrm>
          <a:off x="5711703" y="1331520"/>
          <a:ext cx="1359189" cy="17377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Once done, click the </a:t>
          </a:r>
          <a:r>
            <a:rPr lang="en-US" sz="1800" b="1" kern="1200"/>
            <a:t>Close Master View </a:t>
          </a:r>
          <a:r>
            <a:rPr lang="en-US" sz="1800" kern="1200"/>
            <a:t>option </a:t>
          </a:r>
        </a:p>
      </dsp:txBody>
      <dsp:txXfrm>
        <a:off x="5751512" y="1371329"/>
        <a:ext cx="1279571" cy="165812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55CF83-0F63-420F-93FD-91F1A3088E4F}">
      <dsp:nvSpPr>
        <dsp:cNvPr id="0" name=""/>
        <dsp:cNvSpPr/>
      </dsp:nvSpPr>
      <dsp:spPr>
        <a:xfrm>
          <a:off x="1765106" y="457"/>
          <a:ext cx="1905792" cy="11434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2000" b="0" i="0" kern="1200"/>
            <a:t>Click File </a:t>
          </a:r>
          <a:endParaRPr lang="en-PH" sz="2000" b="0" kern="1200"/>
        </a:p>
      </dsp:txBody>
      <dsp:txXfrm>
        <a:off x="1798597" y="33948"/>
        <a:ext cx="1838810" cy="1076493"/>
      </dsp:txXfrm>
    </dsp:sp>
    <dsp:sp modelId="{913EA43D-E44E-481C-B8C1-44D483A9824C}">
      <dsp:nvSpPr>
        <dsp:cNvPr id="0" name=""/>
        <dsp:cNvSpPr/>
      </dsp:nvSpPr>
      <dsp:spPr>
        <a:xfrm>
          <a:off x="3838608" y="335877"/>
          <a:ext cx="404027" cy="47263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PH" sz="2000" b="0" kern="1200"/>
        </a:p>
      </dsp:txBody>
      <dsp:txXfrm>
        <a:off x="3838608" y="430404"/>
        <a:ext cx="282819" cy="283582"/>
      </dsp:txXfrm>
    </dsp:sp>
    <dsp:sp modelId="{DBA01C5F-E56B-41C4-BB0C-C1A58B237051}">
      <dsp:nvSpPr>
        <dsp:cNvPr id="0" name=""/>
        <dsp:cNvSpPr/>
      </dsp:nvSpPr>
      <dsp:spPr>
        <a:xfrm>
          <a:off x="4433215" y="457"/>
          <a:ext cx="1905792" cy="11434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2000" b="0" i="0" kern="1200"/>
            <a:t>Info </a:t>
          </a:r>
          <a:endParaRPr lang="en-PH" sz="2000" b="0" kern="1200"/>
        </a:p>
      </dsp:txBody>
      <dsp:txXfrm>
        <a:off x="4466706" y="33948"/>
        <a:ext cx="1838810" cy="1076493"/>
      </dsp:txXfrm>
    </dsp:sp>
    <dsp:sp modelId="{217D5570-E89B-473C-8266-EA7B1E4FAA9C}">
      <dsp:nvSpPr>
        <dsp:cNvPr id="0" name=""/>
        <dsp:cNvSpPr/>
      </dsp:nvSpPr>
      <dsp:spPr>
        <a:xfrm rot="5400000">
          <a:off x="5230068" y="1277338"/>
          <a:ext cx="408738" cy="47263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PH" sz="2000" b="0" kern="1200"/>
        </a:p>
      </dsp:txBody>
      <dsp:txXfrm rot="-5400000">
        <a:off x="5292646" y="1309288"/>
        <a:ext cx="283582" cy="286117"/>
      </dsp:txXfrm>
    </dsp:sp>
    <dsp:sp modelId="{AD2CBFC5-56AC-437F-B3D5-1F740971C0C0}">
      <dsp:nvSpPr>
        <dsp:cNvPr id="0" name=""/>
        <dsp:cNvSpPr/>
      </dsp:nvSpPr>
      <dsp:spPr>
        <a:xfrm>
          <a:off x="3849452" y="1906249"/>
          <a:ext cx="2489555" cy="11434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2000" b="0" i="0" kern="1200"/>
            <a:t>Protect Presentation</a:t>
          </a:r>
          <a:endParaRPr lang="en-PH" sz="2000" b="0" kern="1200"/>
        </a:p>
      </dsp:txBody>
      <dsp:txXfrm>
        <a:off x="3882943" y="1939740"/>
        <a:ext cx="2422573" cy="1076493"/>
      </dsp:txXfrm>
    </dsp:sp>
    <dsp:sp modelId="{32422BB7-B0BF-40E5-BC1E-49744DD17130}">
      <dsp:nvSpPr>
        <dsp:cNvPr id="0" name=""/>
        <dsp:cNvSpPr/>
      </dsp:nvSpPr>
      <dsp:spPr>
        <a:xfrm rot="10800000">
          <a:off x="3277714" y="2241669"/>
          <a:ext cx="404027" cy="47263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PH" sz="2000" b="0" kern="1200"/>
        </a:p>
      </dsp:txBody>
      <dsp:txXfrm rot="10800000">
        <a:off x="3398922" y="2336196"/>
        <a:ext cx="282819" cy="283582"/>
      </dsp:txXfrm>
    </dsp:sp>
    <dsp:sp modelId="{DBA0C9DA-9843-4CA2-9EDD-729FFD0C1BED}">
      <dsp:nvSpPr>
        <dsp:cNvPr id="0" name=""/>
        <dsp:cNvSpPr/>
      </dsp:nvSpPr>
      <dsp:spPr>
        <a:xfrm>
          <a:off x="1181343" y="1906249"/>
          <a:ext cx="1905792" cy="11434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2000" b="0" i="0" kern="1200"/>
            <a:t>Mark as Final</a:t>
          </a:r>
          <a:endParaRPr lang="en-PH" sz="2000" b="0" kern="1200"/>
        </a:p>
      </dsp:txBody>
      <dsp:txXfrm>
        <a:off x="1214834" y="1939740"/>
        <a:ext cx="1838810" cy="107649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55CF83-0F63-420F-93FD-91F1A3088E4F}">
      <dsp:nvSpPr>
        <dsp:cNvPr id="0" name=""/>
        <dsp:cNvSpPr/>
      </dsp:nvSpPr>
      <dsp:spPr>
        <a:xfrm>
          <a:off x="1765106" y="457"/>
          <a:ext cx="1905792" cy="11434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2000" b="0" i="0" kern="1200"/>
            <a:t>Click File </a:t>
          </a:r>
          <a:endParaRPr lang="en-PH" sz="2000" b="0" kern="1200"/>
        </a:p>
      </dsp:txBody>
      <dsp:txXfrm>
        <a:off x="1798597" y="33948"/>
        <a:ext cx="1838810" cy="1076493"/>
      </dsp:txXfrm>
    </dsp:sp>
    <dsp:sp modelId="{913EA43D-E44E-481C-B8C1-44D483A9824C}">
      <dsp:nvSpPr>
        <dsp:cNvPr id="0" name=""/>
        <dsp:cNvSpPr/>
      </dsp:nvSpPr>
      <dsp:spPr>
        <a:xfrm>
          <a:off x="3838608" y="335877"/>
          <a:ext cx="404027" cy="47263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PH" sz="2000" b="0" kern="1200"/>
        </a:p>
      </dsp:txBody>
      <dsp:txXfrm>
        <a:off x="3838608" y="430404"/>
        <a:ext cx="282819" cy="283582"/>
      </dsp:txXfrm>
    </dsp:sp>
    <dsp:sp modelId="{DBA01C5F-E56B-41C4-BB0C-C1A58B237051}">
      <dsp:nvSpPr>
        <dsp:cNvPr id="0" name=""/>
        <dsp:cNvSpPr/>
      </dsp:nvSpPr>
      <dsp:spPr>
        <a:xfrm>
          <a:off x="4433215" y="457"/>
          <a:ext cx="1905792" cy="11434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2000" b="0" i="0" kern="1200"/>
            <a:t>Choose Save a Copy</a:t>
          </a:r>
          <a:endParaRPr lang="en-PH" sz="2000" b="0" kern="1200"/>
        </a:p>
      </dsp:txBody>
      <dsp:txXfrm>
        <a:off x="4466706" y="33948"/>
        <a:ext cx="1838810" cy="1076493"/>
      </dsp:txXfrm>
    </dsp:sp>
    <dsp:sp modelId="{217D5570-E89B-473C-8266-EA7B1E4FAA9C}">
      <dsp:nvSpPr>
        <dsp:cNvPr id="0" name=""/>
        <dsp:cNvSpPr/>
      </dsp:nvSpPr>
      <dsp:spPr>
        <a:xfrm rot="5400000">
          <a:off x="5230068" y="1277338"/>
          <a:ext cx="408738" cy="47263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PH" sz="2000" b="0" kern="1200"/>
        </a:p>
      </dsp:txBody>
      <dsp:txXfrm rot="-5400000">
        <a:off x="5292646" y="1309288"/>
        <a:ext cx="283582" cy="286117"/>
      </dsp:txXfrm>
    </dsp:sp>
    <dsp:sp modelId="{AD2CBFC5-56AC-437F-B3D5-1F740971C0C0}">
      <dsp:nvSpPr>
        <dsp:cNvPr id="0" name=""/>
        <dsp:cNvSpPr/>
      </dsp:nvSpPr>
      <dsp:spPr>
        <a:xfrm>
          <a:off x="3849452" y="1906249"/>
          <a:ext cx="2489555" cy="11434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2000" b="0" i="0" kern="1200"/>
            <a:t>Choose the desired folder or location </a:t>
          </a:r>
          <a:endParaRPr lang="en-PH" sz="2000" b="0" kern="1200"/>
        </a:p>
      </dsp:txBody>
      <dsp:txXfrm>
        <a:off x="3882943" y="1939740"/>
        <a:ext cx="2422573" cy="1076493"/>
      </dsp:txXfrm>
    </dsp:sp>
    <dsp:sp modelId="{32422BB7-B0BF-40E5-BC1E-49744DD17130}">
      <dsp:nvSpPr>
        <dsp:cNvPr id="0" name=""/>
        <dsp:cNvSpPr/>
      </dsp:nvSpPr>
      <dsp:spPr>
        <a:xfrm rot="10800000">
          <a:off x="3277714" y="2241669"/>
          <a:ext cx="404027" cy="47263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PH" sz="2000" b="0" kern="1200"/>
        </a:p>
      </dsp:txBody>
      <dsp:txXfrm rot="10800000">
        <a:off x="3398922" y="2336196"/>
        <a:ext cx="282819" cy="283582"/>
      </dsp:txXfrm>
    </dsp:sp>
    <dsp:sp modelId="{DBA0C9DA-9843-4CA2-9EDD-729FFD0C1BED}">
      <dsp:nvSpPr>
        <dsp:cNvPr id="0" name=""/>
        <dsp:cNvSpPr/>
      </dsp:nvSpPr>
      <dsp:spPr>
        <a:xfrm>
          <a:off x="1181343" y="1906249"/>
          <a:ext cx="1905792" cy="11434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2000" b="0" i="0" kern="1200"/>
            <a:t>Click on Save button</a:t>
          </a:r>
          <a:endParaRPr lang="en-PH" sz="2000" b="0" kern="1200"/>
        </a:p>
      </dsp:txBody>
      <dsp:txXfrm>
        <a:off x="1214834" y="1939740"/>
        <a:ext cx="1838810" cy="10764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0A3594-C46E-486A-AE48-8DAF562109FC}">
      <dsp:nvSpPr>
        <dsp:cNvPr id="0" name=""/>
        <dsp:cNvSpPr/>
      </dsp:nvSpPr>
      <dsp:spPr>
        <a:xfrm>
          <a:off x="2952" y="83037"/>
          <a:ext cx="1290940" cy="17526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Select </a:t>
          </a:r>
          <a:r>
            <a:rPr lang="en-US" sz="1400" b="1" kern="1200"/>
            <a:t>File &gt; New</a:t>
          </a:r>
          <a:endParaRPr lang="en-US" sz="1400" kern="1200"/>
        </a:p>
      </dsp:txBody>
      <dsp:txXfrm>
        <a:off x="40762" y="120847"/>
        <a:ext cx="1215320" cy="1676983"/>
      </dsp:txXfrm>
    </dsp:sp>
    <dsp:sp modelId="{5A3418D9-B8B0-4AB8-BBAF-A90223850851}">
      <dsp:nvSpPr>
        <dsp:cNvPr id="0" name=""/>
        <dsp:cNvSpPr/>
      </dsp:nvSpPr>
      <dsp:spPr>
        <a:xfrm>
          <a:off x="1422987" y="799262"/>
          <a:ext cx="273679" cy="32015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PH" sz="1100" kern="1200"/>
        </a:p>
      </dsp:txBody>
      <dsp:txXfrm>
        <a:off x="1422987" y="863293"/>
        <a:ext cx="191575" cy="192091"/>
      </dsp:txXfrm>
    </dsp:sp>
    <dsp:sp modelId="{3D13145D-9979-4050-9E47-C9681E124A25}">
      <dsp:nvSpPr>
        <dsp:cNvPr id="0" name=""/>
        <dsp:cNvSpPr/>
      </dsp:nvSpPr>
      <dsp:spPr>
        <a:xfrm>
          <a:off x="1810269" y="83037"/>
          <a:ext cx="1290940" cy="17526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Choose from the design options.</a:t>
          </a:r>
        </a:p>
      </dsp:txBody>
      <dsp:txXfrm>
        <a:off x="1848079" y="120847"/>
        <a:ext cx="1215320" cy="1676983"/>
      </dsp:txXfrm>
    </dsp:sp>
    <dsp:sp modelId="{7B304E80-7282-4A32-868E-3536129E1FF5}">
      <dsp:nvSpPr>
        <dsp:cNvPr id="0" name=""/>
        <dsp:cNvSpPr/>
      </dsp:nvSpPr>
      <dsp:spPr>
        <a:xfrm>
          <a:off x="3230304" y="799262"/>
          <a:ext cx="273679" cy="32015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PH" sz="1100" kern="1200"/>
        </a:p>
      </dsp:txBody>
      <dsp:txXfrm>
        <a:off x="3230304" y="863293"/>
        <a:ext cx="191575" cy="192091"/>
      </dsp:txXfrm>
    </dsp:sp>
    <dsp:sp modelId="{7B9C0F89-EB6C-46B1-9587-B18D2F502E0F}">
      <dsp:nvSpPr>
        <dsp:cNvPr id="0" name=""/>
        <dsp:cNvSpPr/>
      </dsp:nvSpPr>
      <dsp:spPr>
        <a:xfrm>
          <a:off x="3617586" y="83037"/>
          <a:ext cx="1290940" cy="17526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Click on the design icon to apply design or theme</a:t>
          </a:r>
        </a:p>
      </dsp:txBody>
      <dsp:txXfrm>
        <a:off x="3655396" y="120847"/>
        <a:ext cx="1215320" cy="1676983"/>
      </dsp:txXfrm>
    </dsp:sp>
    <dsp:sp modelId="{9002A624-3C8B-4AD8-90B8-CF791641E58C}">
      <dsp:nvSpPr>
        <dsp:cNvPr id="0" name=""/>
        <dsp:cNvSpPr/>
      </dsp:nvSpPr>
      <dsp:spPr>
        <a:xfrm>
          <a:off x="5037621" y="799262"/>
          <a:ext cx="273679" cy="32015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PH" sz="1100" kern="1200"/>
        </a:p>
      </dsp:txBody>
      <dsp:txXfrm>
        <a:off x="5037621" y="863293"/>
        <a:ext cx="191575" cy="192091"/>
      </dsp:txXfrm>
    </dsp:sp>
    <dsp:sp modelId="{1E3F28DA-0463-41B9-A208-15393807A768}">
      <dsp:nvSpPr>
        <dsp:cNvPr id="0" name=""/>
        <dsp:cNvSpPr/>
      </dsp:nvSpPr>
      <dsp:spPr>
        <a:xfrm>
          <a:off x="5424903" y="83037"/>
          <a:ext cx="1290940" cy="17526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You can also choose </a:t>
          </a:r>
          <a:r>
            <a:rPr lang="en-US" sz="1400" b="1" kern="1200"/>
            <a:t>Designer Ideas</a:t>
          </a:r>
          <a:r>
            <a:rPr lang="en-US" sz="1400" b="0" kern="1200"/>
            <a:t> to let </a:t>
          </a:r>
          <a:r>
            <a:rPr lang="en-US" sz="1400" b="0" kern="1200">
              <a:latin typeface="Calibri"/>
            </a:rPr>
            <a:t>PowerPoint</a:t>
          </a:r>
          <a:r>
            <a:rPr lang="en-US" sz="1400" b="0" kern="1200"/>
            <a:t> suggest a design for your presentation</a:t>
          </a:r>
          <a:endParaRPr lang="en-US" sz="1400" kern="1200"/>
        </a:p>
      </dsp:txBody>
      <dsp:txXfrm>
        <a:off x="5462713" y="120847"/>
        <a:ext cx="1215320" cy="16769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0A3594-C46E-486A-AE48-8DAF562109FC}">
      <dsp:nvSpPr>
        <dsp:cNvPr id="0" name=""/>
        <dsp:cNvSpPr/>
      </dsp:nvSpPr>
      <dsp:spPr>
        <a:xfrm>
          <a:off x="5901" y="41462"/>
          <a:ext cx="1764020" cy="15545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Select </a:t>
          </a:r>
          <a:r>
            <a:rPr lang="en-US" sz="1600" b="1" kern="1200"/>
            <a:t>File &gt; New</a:t>
          </a:r>
          <a:endParaRPr lang="en-US" sz="1600" kern="1200"/>
        </a:p>
      </dsp:txBody>
      <dsp:txXfrm>
        <a:off x="51432" y="86993"/>
        <a:ext cx="1672958" cy="1463480"/>
      </dsp:txXfrm>
    </dsp:sp>
    <dsp:sp modelId="{5A3418D9-B8B0-4AB8-BBAF-A90223850851}">
      <dsp:nvSpPr>
        <dsp:cNvPr id="0" name=""/>
        <dsp:cNvSpPr/>
      </dsp:nvSpPr>
      <dsp:spPr>
        <a:xfrm>
          <a:off x="1946323" y="599995"/>
          <a:ext cx="373972" cy="43747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PH" sz="1300" kern="1200"/>
        </a:p>
      </dsp:txBody>
      <dsp:txXfrm>
        <a:off x="1946323" y="687490"/>
        <a:ext cx="261780" cy="262486"/>
      </dsp:txXfrm>
    </dsp:sp>
    <dsp:sp modelId="{3D13145D-9979-4050-9E47-C9681E124A25}">
      <dsp:nvSpPr>
        <dsp:cNvPr id="0" name=""/>
        <dsp:cNvSpPr/>
      </dsp:nvSpPr>
      <dsp:spPr>
        <a:xfrm>
          <a:off x="2475529" y="41462"/>
          <a:ext cx="1764020" cy="15545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Choose a blank presentation.</a:t>
          </a:r>
        </a:p>
      </dsp:txBody>
      <dsp:txXfrm>
        <a:off x="2521060" y="86993"/>
        <a:ext cx="1672958" cy="1463480"/>
      </dsp:txXfrm>
    </dsp:sp>
    <dsp:sp modelId="{7B304E80-7282-4A32-868E-3536129E1FF5}">
      <dsp:nvSpPr>
        <dsp:cNvPr id="0" name=""/>
        <dsp:cNvSpPr/>
      </dsp:nvSpPr>
      <dsp:spPr>
        <a:xfrm>
          <a:off x="4415952" y="599995"/>
          <a:ext cx="373972" cy="43747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PH" sz="1300" kern="1200"/>
        </a:p>
      </dsp:txBody>
      <dsp:txXfrm>
        <a:off x="4415952" y="687490"/>
        <a:ext cx="261780" cy="262486"/>
      </dsp:txXfrm>
    </dsp:sp>
    <dsp:sp modelId="{1E3F28DA-0463-41B9-A208-15393807A768}">
      <dsp:nvSpPr>
        <dsp:cNvPr id="0" name=""/>
        <dsp:cNvSpPr/>
      </dsp:nvSpPr>
      <dsp:spPr>
        <a:xfrm>
          <a:off x="4945158" y="41462"/>
          <a:ext cx="1764020" cy="15545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Choosing a blank presentation gives you the option to create your own design from scratch</a:t>
          </a:r>
        </a:p>
      </dsp:txBody>
      <dsp:txXfrm>
        <a:off x="4990689" y="86993"/>
        <a:ext cx="1672958" cy="14634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0A3594-C46E-486A-AE48-8DAF562109FC}">
      <dsp:nvSpPr>
        <dsp:cNvPr id="0" name=""/>
        <dsp:cNvSpPr/>
      </dsp:nvSpPr>
      <dsp:spPr>
        <a:xfrm>
          <a:off x="3108" y="101768"/>
          <a:ext cx="1359189" cy="17377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Select the text to be formatted </a:t>
          </a:r>
        </a:p>
      </dsp:txBody>
      <dsp:txXfrm>
        <a:off x="42917" y="141577"/>
        <a:ext cx="1279571" cy="1658126"/>
      </dsp:txXfrm>
    </dsp:sp>
    <dsp:sp modelId="{5A3418D9-B8B0-4AB8-BBAF-A90223850851}">
      <dsp:nvSpPr>
        <dsp:cNvPr id="0" name=""/>
        <dsp:cNvSpPr/>
      </dsp:nvSpPr>
      <dsp:spPr>
        <a:xfrm>
          <a:off x="1498216" y="802101"/>
          <a:ext cx="288148" cy="33707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PH" sz="1400" kern="1200"/>
        </a:p>
      </dsp:txBody>
      <dsp:txXfrm>
        <a:off x="1498216" y="869517"/>
        <a:ext cx="201704" cy="202246"/>
      </dsp:txXfrm>
    </dsp:sp>
    <dsp:sp modelId="{3D13145D-9979-4050-9E47-C9681E124A25}">
      <dsp:nvSpPr>
        <dsp:cNvPr id="0" name=""/>
        <dsp:cNvSpPr/>
      </dsp:nvSpPr>
      <dsp:spPr>
        <a:xfrm>
          <a:off x="1905973" y="101768"/>
          <a:ext cx="1359189" cy="17377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Go to  </a:t>
          </a:r>
          <a:r>
            <a:rPr lang="en-US" sz="1800" b="1" kern="1200"/>
            <a:t>Home </a:t>
          </a:r>
          <a:r>
            <a:rPr lang="en-US" sz="1800" kern="1200"/>
            <a:t>tab</a:t>
          </a:r>
        </a:p>
      </dsp:txBody>
      <dsp:txXfrm>
        <a:off x="1945782" y="141577"/>
        <a:ext cx="1279571" cy="1658126"/>
      </dsp:txXfrm>
    </dsp:sp>
    <dsp:sp modelId="{7B304E80-7282-4A32-868E-3536129E1FF5}">
      <dsp:nvSpPr>
        <dsp:cNvPr id="0" name=""/>
        <dsp:cNvSpPr/>
      </dsp:nvSpPr>
      <dsp:spPr>
        <a:xfrm>
          <a:off x="3401082" y="802101"/>
          <a:ext cx="288148" cy="33707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PH" sz="1400" kern="1200"/>
        </a:p>
      </dsp:txBody>
      <dsp:txXfrm>
        <a:off x="3401082" y="869517"/>
        <a:ext cx="201704" cy="202246"/>
      </dsp:txXfrm>
    </dsp:sp>
    <dsp:sp modelId="{7B9C0F89-EB6C-46B1-9587-B18D2F502E0F}">
      <dsp:nvSpPr>
        <dsp:cNvPr id="0" name=""/>
        <dsp:cNvSpPr/>
      </dsp:nvSpPr>
      <dsp:spPr>
        <a:xfrm>
          <a:off x="3808838" y="101768"/>
          <a:ext cx="1359189" cy="17377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Select a formatting option: </a:t>
          </a:r>
          <a:r>
            <a:rPr lang="en-US" sz="1800" b="1" kern="1200"/>
            <a:t>Font, Font Size, Bold, Italic, etc.</a:t>
          </a:r>
          <a:endParaRPr lang="en-US" sz="1800" kern="1200"/>
        </a:p>
      </dsp:txBody>
      <dsp:txXfrm>
        <a:off x="3848647" y="141577"/>
        <a:ext cx="1279571" cy="1658126"/>
      </dsp:txXfrm>
    </dsp:sp>
    <dsp:sp modelId="{9002A624-3C8B-4AD8-90B8-CF791641E58C}">
      <dsp:nvSpPr>
        <dsp:cNvPr id="0" name=""/>
        <dsp:cNvSpPr/>
      </dsp:nvSpPr>
      <dsp:spPr>
        <a:xfrm>
          <a:off x="5303947" y="802101"/>
          <a:ext cx="288148" cy="33707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PH" sz="1400" kern="1200"/>
        </a:p>
      </dsp:txBody>
      <dsp:txXfrm>
        <a:off x="5303947" y="869517"/>
        <a:ext cx="201704" cy="202246"/>
      </dsp:txXfrm>
    </dsp:sp>
    <dsp:sp modelId="{1E3F28DA-0463-41B9-A208-15393807A768}">
      <dsp:nvSpPr>
        <dsp:cNvPr id="0" name=""/>
        <dsp:cNvSpPr/>
      </dsp:nvSpPr>
      <dsp:spPr>
        <a:xfrm>
          <a:off x="5711703" y="101768"/>
          <a:ext cx="1359189" cy="17377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Once done, check and verify the text’s format</a:t>
          </a:r>
        </a:p>
      </dsp:txBody>
      <dsp:txXfrm>
        <a:off x="5751512" y="141577"/>
        <a:ext cx="1279571" cy="165812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0A3594-C46E-486A-AE48-8DAF562109FC}">
      <dsp:nvSpPr>
        <dsp:cNvPr id="0" name=""/>
        <dsp:cNvSpPr/>
      </dsp:nvSpPr>
      <dsp:spPr>
        <a:xfrm>
          <a:off x="3108" y="10070"/>
          <a:ext cx="1359189" cy="16577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Go to  </a:t>
          </a:r>
          <a:r>
            <a:rPr lang="en-US" sz="1700" b="1" kern="1200"/>
            <a:t>Insert </a:t>
          </a:r>
          <a:r>
            <a:rPr lang="en-US" sz="1700" kern="1200"/>
            <a:t>tab</a:t>
          </a:r>
        </a:p>
      </dsp:txBody>
      <dsp:txXfrm>
        <a:off x="42917" y="49879"/>
        <a:ext cx="1279571" cy="1578088"/>
      </dsp:txXfrm>
    </dsp:sp>
    <dsp:sp modelId="{5A3418D9-B8B0-4AB8-BBAF-A90223850851}">
      <dsp:nvSpPr>
        <dsp:cNvPr id="0" name=""/>
        <dsp:cNvSpPr/>
      </dsp:nvSpPr>
      <dsp:spPr>
        <a:xfrm>
          <a:off x="1498216" y="670384"/>
          <a:ext cx="288148" cy="33707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PH" sz="1400" kern="1200"/>
        </a:p>
      </dsp:txBody>
      <dsp:txXfrm>
        <a:off x="1498216" y="737800"/>
        <a:ext cx="201704" cy="202246"/>
      </dsp:txXfrm>
    </dsp:sp>
    <dsp:sp modelId="{3D13145D-9979-4050-9E47-C9681E124A25}">
      <dsp:nvSpPr>
        <dsp:cNvPr id="0" name=""/>
        <dsp:cNvSpPr/>
      </dsp:nvSpPr>
      <dsp:spPr>
        <a:xfrm>
          <a:off x="1905973" y="10070"/>
          <a:ext cx="1359189" cy="16577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Select the </a:t>
          </a:r>
          <a:r>
            <a:rPr lang="en-US" sz="1700" b="1" kern="1200"/>
            <a:t>Text Box </a:t>
          </a:r>
          <a:r>
            <a:rPr lang="en-US" sz="1700" b="0" kern="1200"/>
            <a:t>option</a:t>
          </a:r>
        </a:p>
      </dsp:txBody>
      <dsp:txXfrm>
        <a:off x="1945782" y="49879"/>
        <a:ext cx="1279571" cy="1578088"/>
      </dsp:txXfrm>
    </dsp:sp>
    <dsp:sp modelId="{7B304E80-7282-4A32-868E-3536129E1FF5}">
      <dsp:nvSpPr>
        <dsp:cNvPr id="0" name=""/>
        <dsp:cNvSpPr/>
      </dsp:nvSpPr>
      <dsp:spPr>
        <a:xfrm>
          <a:off x="3401082" y="670384"/>
          <a:ext cx="288148" cy="33707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PH" sz="1400" kern="1200"/>
        </a:p>
      </dsp:txBody>
      <dsp:txXfrm>
        <a:off x="3401082" y="737800"/>
        <a:ext cx="201704" cy="202246"/>
      </dsp:txXfrm>
    </dsp:sp>
    <dsp:sp modelId="{7B9C0F89-EB6C-46B1-9587-B18D2F502E0F}">
      <dsp:nvSpPr>
        <dsp:cNvPr id="0" name=""/>
        <dsp:cNvSpPr/>
      </dsp:nvSpPr>
      <dsp:spPr>
        <a:xfrm>
          <a:off x="3808838" y="10070"/>
          <a:ext cx="1359189" cy="16577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On the slide, position your cursor and draw your text box.</a:t>
          </a:r>
        </a:p>
      </dsp:txBody>
      <dsp:txXfrm>
        <a:off x="3848647" y="49879"/>
        <a:ext cx="1279571" cy="1578088"/>
      </dsp:txXfrm>
    </dsp:sp>
    <dsp:sp modelId="{9002A624-3C8B-4AD8-90B8-CF791641E58C}">
      <dsp:nvSpPr>
        <dsp:cNvPr id="0" name=""/>
        <dsp:cNvSpPr/>
      </dsp:nvSpPr>
      <dsp:spPr>
        <a:xfrm>
          <a:off x="5303947" y="670384"/>
          <a:ext cx="288148" cy="33707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PH" sz="1400" kern="1200"/>
        </a:p>
      </dsp:txBody>
      <dsp:txXfrm>
        <a:off x="5303947" y="737800"/>
        <a:ext cx="201704" cy="202246"/>
      </dsp:txXfrm>
    </dsp:sp>
    <dsp:sp modelId="{1E3F28DA-0463-41B9-A208-15393807A768}">
      <dsp:nvSpPr>
        <dsp:cNvPr id="0" name=""/>
        <dsp:cNvSpPr/>
      </dsp:nvSpPr>
      <dsp:spPr>
        <a:xfrm>
          <a:off x="5711703" y="10070"/>
          <a:ext cx="1359189" cy="16577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Once done, type your text inside the box</a:t>
          </a:r>
        </a:p>
      </dsp:txBody>
      <dsp:txXfrm>
        <a:off x="5751512" y="49879"/>
        <a:ext cx="1279571" cy="157808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0A3594-C46E-486A-AE48-8DAF562109FC}">
      <dsp:nvSpPr>
        <dsp:cNvPr id="0" name=""/>
        <dsp:cNvSpPr/>
      </dsp:nvSpPr>
      <dsp:spPr>
        <a:xfrm>
          <a:off x="3108" y="1200114"/>
          <a:ext cx="1359189" cy="20005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Select </a:t>
          </a:r>
          <a:r>
            <a:rPr lang="en-US" sz="1800" b="1" kern="1200"/>
            <a:t>Insert &gt; SmartArt</a:t>
          </a:r>
          <a:endParaRPr lang="en-US" sz="1800" kern="1200"/>
        </a:p>
      </dsp:txBody>
      <dsp:txXfrm>
        <a:off x="42917" y="1239923"/>
        <a:ext cx="1279571" cy="1920938"/>
      </dsp:txXfrm>
    </dsp:sp>
    <dsp:sp modelId="{5A3418D9-B8B0-4AB8-BBAF-A90223850851}">
      <dsp:nvSpPr>
        <dsp:cNvPr id="0" name=""/>
        <dsp:cNvSpPr/>
      </dsp:nvSpPr>
      <dsp:spPr>
        <a:xfrm>
          <a:off x="1498216" y="2031853"/>
          <a:ext cx="288148" cy="33707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PH" sz="1400" kern="1200"/>
        </a:p>
      </dsp:txBody>
      <dsp:txXfrm>
        <a:off x="1498216" y="2099269"/>
        <a:ext cx="201704" cy="202246"/>
      </dsp:txXfrm>
    </dsp:sp>
    <dsp:sp modelId="{3D13145D-9979-4050-9E47-C9681E124A25}">
      <dsp:nvSpPr>
        <dsp:cNvPr id="0" name=""/>
        <dsp:cNvSpPr/>
      </dsp:nvSpPr>
      <dsp:spPr>
        <a:xfrm>
          <a:off x="1905973" y="1200114"/>
          <a:ext cx="1359189" cy="20005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Choose the appropriate </a:t>
          </a:r>
          <a:r>
            <a:rPr lang="en-US" sz="1800" b="1" kern="1200"/>
            <a:t>SmartArt graphic </a:t>
          </a:r>
          <a:r>
            <a:rPr lang="en-US" sz="1800" kern="1200"/>
            <a:t>from the various options</a:t>
          </a:r>
        </a:p>
      </dsp:txBody>
      <dsp:txXfrm>
        <a:off x="1945782" y="1239923"/>
        <a:ext cx="1279571" cy="1920938"/>
      </dsp:txXfrm>
    </dsp:sp>
    <dsp:sp modelId="{7B304E80-7282-4A32-868E-3536129E1FF5}">
      <dsp:nvSpPr>
        <dsp:cNvPr id="0" name=""/>
        <dsp:cNvSpPr/>
      </dsp:nvSpPr>
      <dsp:spPr>
        <a:xfrm>
          <a:off x="3401082" y="2031853"/>
          <a:ext cx="288148" cy="33707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PH" sz="1400" kern="1200"/>
        </a:p>
      </dsp:txBody>
      <dsp:txXfrm>
        <a:off x="3401082" y="2099269"/>
        <a:ext cx="201704" cy="202246"/>
      </dsp:txXfrm>
    </dsp:sp>
    <dsp:sp modelId="{7B9C0F89-EB6C-46B1-9587-B18D2F502E0F}">
      <dsp:nvSpPr>
        <dsp:cNvPr id="0" name=""/>
        <dsp:cNvSpPr/>
      </dsp:nvSpPr>
      <dsp:spPr>
        <a:xfrm>
          <a:off x="3808838" y="1200114"/>
          <a:ext cx="1359189" cy="20005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Click on the chosen graphic and then click </a:t>
          </a:r>
          <a:r>
            <a:rPr lang="en-US" sz="1800" b="1" kern="1200"/>
            <a:t>OK</a:t>
          </a:r>
          <a:r>
            <a:rPr lang="en-US" sz="1800" kern="1200"/>
            <a:t>.</a:t>
          </a:r>
        </a:p>
      </dsp:txBody>
      <dsp:txXfrm>
        <a:off x="3848647" y="1239923"/>
        <a:ext cx="1279571" cy="1920938"/>
      </dsp:txXfrm>
    </dsp:sp>
    <dsp:sp modelId="{9002A624-3C8B-4AD8-90B8-CF791641E58C}">
      <dsp:nvSpPr>
        <dsp:cNvPr id="0" name=""/>
        <dsp:cNvSpPr/>
      </dsp:nvSpPr>
      <dsp:spPr>
        <a:xfrm>
          <a:off x="5303947" y="2031853"/>
          <a:ext cx="288148" cy="33707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PH" sz="1400" kern="1200"/>
        </a:p>
      </dsp:txBody>
      <dsp:txXfrm>
        <a:off x="5303947" y="2099269"/>
        <a:ext cx="201704" cy="202246"/>
      </dsp:txXfrm>
    </dsp:sp>
    <dsp:sp modelId="{1E3F28DA-0463-41B9-A208-15393807A768}">
      <dsp:nvSpPr>
        <dsp:cNvPr id="0" name=""/>
        <dsp:cNvSpPr/>
      </dsp:nvSpPr>
      <dsp:spPr>
        <a:xfrm>
          <a:off x="5711703" y="1200114"/>
          <a:ext cx="1359189" cy="20005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You can then format the SmartArt by right-clicking on the object.</a:t>
          </a:r>
        </a:p>
      </dsp:txBody>
      <dsp:txXfrm>
        <a:off x="5751512" y="1239923"/>
        <a:ext cx="1279571" cy="192093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0A3594-C46E-486A-AE48-8DAF562109FC}">
      <dsp:nvSpPr>
        <dsp:cNvPr id="0" name=""/>
        <dsp:cNvSpPr/>
      </dsp:nvSpPr>
      <dsp:spPr>
        <a:xfrm>
          <a:off x="3108" y="1448591"/>
          <a:ext cx="1359189" cy="15036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Select </a:t>
          </a:r>
          <a:r>
            <a:rPr lang="en-US" sz="1800" b="1" kern="1200"/>
            <a:t>Insert </a:t>
          </a:r>
          <a:r>
            <a:rPr lang="en-US" sz="1800" kern="1200"/>
            <a:t>&gt; </a:t>
          </a:r>
          <a:r>
            <a:rPr lang="en-US" sz="1800" b="1" kern="1200"/>
            <a:t>Pictures</a:t>
          </a:r>
          <a:r>
            <a:rPr lang="en-US" sz="1800" kern="1200"/>
            <a:t>.</a:t>
          </a:r>
        </a:p>
      </dsp:txBody>
      <dsp:txXfrm>
        <a:off x="42917" y="1488400"/>
        <a:ext cx="1279571" cy="1423985"/>
      </dsp:txXfrm>
    </dsp:sp>
    <dsp:sp modelId="{5A3418D9-B8B0-4AB8-BBAF-A90223850851}">
      <dsp:nvSpPr>
        <dsp:cNvPr id="0" name=""/>
        <dsp:cNvSpPr/>
      </dsp:nvSpPr>
      <dsp:spPr>
        <a:xfrm>
          <a:off x="1498216" y="2031853"/>
          <a:ext cx="288148" cy="33707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PH" sz="1400" kern="1200"/>
        </a:p>
      </dsp:txBody>
      <dsp:txXfrm>
        <a:off x="1498216" y="2099269"/>
        <a:ext cx="201704" cy="202246"/>
      </dsp:txXfrm>
    </dsp:sp>
    <dsp:sp modelId="{3D13145D-9979-4050-9E47-C9681E124A25}">
      <dsp:nvSpPr>
        <dsp:cNvPr id="0" name=""/>
        <dsp:cNvSpPr/>
      </dsp:nvSpPr>
      <dsp:spPr>
        <a:xfrm>
          <a:off x="1905973" y="1448591"/>
          <a:ext cx="1359189" cy="15036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Select </a:t>
          </a:r>
          <a:r>
            <a:rPr lang="en-US" sz="1800" b="1" kern="1200"/>
            <a:t>Online Pictures</a:t>
          </a:r>
        </a:p>
      </dsp:txBody>
      <dsp:txXfrm>
        <a:off x="1945782" y="1488400"/>
        <a:ext cx="1279571" cy="1423985"/>
      </dsp:txXfrm>
    </dsp:sp>
    <dsp:sp modelId="{7B304E80-7282-4A32-868E-3536129E1FF5}">
      <dsp:nvSpPr>
        <dsp:cNvPr id="0" name=""/>
        <dsp:cNvSpPr/>
      </dsp:nvSpPr>
      <dsp:spPr>
        <a:xfrm>
          <a:off x="3401082" y="2031853"/>
          <a:ext cx="288148" cy="33707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PH" sz="1400" kern="1200"/>
        </a:p>
      </dsp:txBody>
      <dsp:txXfrm>
        <a:off x="3401082" y="2099269"/>
        <a:ext cx="201704" cy="202246"/>
      </dsp:txXfrm>
    </dsp:sp>
    <dsp:sp modelId="{7B9C0F89-EB6C-46B1-9587-B18D2F502E0F}">
      <dsp:nvSpPr>
        <dsp:cNvPr id="0" name=""/>
        <dsp:cNvSpPr/>
      </dsp:nvSpPr>
      <dsp:spPr>
        <a:xfrm>
          <a:off x="3808838" y="1448591"/>
          <a:ext cx="1359189" cy="15036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Enter the search term “</a:t>
          </a:r>
          <a:r>
            <a:rPr lang="en-US" sz="1800" b="1" kern="1200"/>
            <a:t>GIF</a:t>
          </a:r>
          <a:r>
            <a:rPr lang="en-US" sz="1800" kern="1200"/>
            <a:t>” and browse thru the results</a:t>
          </a:r>
        </a:p>
      </dsp:txBody>
      <dsp:txXfrm>
        <a:off x="3848647" y="1488400"/>
        <a:ext cx="1279571" cy="1423985"/>
      </dsp:txXfrm>
    </dsp:sp>
    <dsp:sp modelId="{9002A624-3C8B-4AD8-90B8-CF791641E58C}">
      <dsp:nvSpPr>
        <dsp:cNvPr id="0" name=""/>
        <dsp:cNvSpPr/>
      </dsp:nvSpPr>
      <dsp:spPr>
        <a:xfrm>
          <a:off x="5303947" y="2031853"/>
          <a:ext cx="288148" cy="33707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PH" sz="1400" kern="1200"/>
        </a:p>
      </dsp:txBody>
      <dsp:txXfrm>
        <a:off x="5303947" y="2099269"/>
        <a:ext cx="201704" cy="202246"/>
      </dsp:txXfrm>
    </dsp:sp>
    <dsp:sp modelId="{1E3F28DA-0463-41B9-A208-15393807A768}">
      <dsp:nvSpPr>
        <dsp:cNvPr id="0" name=""/>
        <dsp:cNvSpPr/>
      </dsp:nvSpPr>
      <dsp:spPr>
        <a:xfrm>
          <a:off x="5711703" y="1448591"/>
          <a:ext cx="1359189" cy="15036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Select your chosen image and click to insert.</a:t>
          </a:r>
        </a:p>
      </dsp:txBody>
      <dsp:txXfrm>
        <a:off x="5751512" y="1488400"/>
        <a:ext cx="1279571" cy="142398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0A3594-C46E-486A-AE48-8DAF562109FC}">
      <dsp:nvSpPr>
        <dsp:cNvPr id="0" name=""/>
        <dsp:cNvSpPr/>
      </dsp:nvSpPr>
      <dsp:spPr>
        <a:xfrm>
          <a:off x="3108" y="1264622"/>
          <a:ext cx="1359189" cy="18715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Select </a:t>
          </a:r>
          <a:r>
            <a:rPr lang="en-US" sz="1700" b="1" kern="1200"/>
            <a:t>Insert </a:t>
          </a:r>
          <a:r>
            <a:rPr lang="en-US" sz="1700" kern="1200"/>
            <a:t>&gt; </a:t>
          </a:r>
          <a:r>
            <a:rPr lang="en-US" sz="1700" b="1" kern="1200"/>
            <a:t>Audio</a:t>
          </a:r>
          <a:r>
            <a:rPr lang="en-US" sz="1700" kern="1200"/>
            <a:t>.</a:t>
          </a:r>
        </a:p>
      </dsp:txBody>
      <dsp:txXfrm>
        <a:off x="42917" y="1304431"/>
        <a:ext cx="1279571" cy="1791922"/>
      </dsp:txXfrm>
    </dsp:sp>
    <dsp:sp modelId="{5A3418D9-B8B0-4AB8-BBAF-A90223850851}">
      <dsp:nvSpPr>
        <dsp:cNvPr id="0" name=""/>
        <dsp:cNvSpPr/>
      </dsp:nvSpPr>
      <dsp:spPr>
        <a:xfrm>
          <a:off x="1498216" y="2031853"/>
          <a:ext cx="288148" cy="33707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PH" sz="1400" kern="1200"/>
        </a:p>
      </dsp:txBody>
      <dsp:txXfrm>
        <a:off x="1498216" y="2099269"/>
        <a:ext cx="201704" cy="202246"/>
      </dsp:txXfrm>
    </dsp:sp>
    <dsp:sp modelId="{3D13145D-9979-4050-9E47-C9681E124A25}">
      <dsp:nvSpPr>
        <dsp:cNvPr id="0" name=""/>
        <dsp:cNvSpPr/>
      </dsp:nvSpPr>
      <dsp:spPr>
        <a:xfrm>
          <a:off x="1905973" y="1264622"/>
          <a:ext cx="1359189" cy="18715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Choose from either an audio file in your PC or recording an audio</a:t>
          </a:r>
        </a:p>
      </dsp:txBody>
      <dsp:txXfrm>
        <a:off x="1945782" y="1304431"/>
        <a:ext cx="1279571" cy="1791922"/>
      </dsp:txXfrm>
    </dsp:sp>
    <dsp:sp modelId="{7B304E80-7282-4A32-868E-3536129E1FF5}">
      <dsp:nvSpPr>
        <dsp:cNvPr id="0" name=""/>
        <dsp:cNvSpPr/>
      </dsp:nvSpPr>
      <dsp:spPr>
        <a:xfrm>
          <a:off x="3401082" y="2031853"/>
          <a:ext cx="288148" cy="33707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PH" sz="1400" kern="1200"/>
        </a:p>
      </dsp:txBody>
      <dsp:txXfrm>
        <a:off x="3401082" y="2099269"/>
        <a:ext cx="201704" cy="202246"/>
      </dsp:txXfrm>
    </dsp:sp>
    <dsp:sp modelId="{7B9C0F89-EB6C-46B1-9587-B18D2F502E0F}">
      <dsp:nvSpPr>
        <dsp:cNvPr id="0" name=""/>
        <dsp:cNvSpPr/>
      </dsp:nvSpPr>
      <dsp:spPr>
        <a:xfrm>
          <a:off x="3808838" y="1264622"/>
          <a:ext cx="1359189" cy="18715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If the audio file is already on your device, choose the file and click </a:t>
          </a:r>
          <a:r>
            <a:rPr lang="en-US" sz="1700" b="1" kern="1200"/>
            <a:t>Insert</a:t>
          </a:r>
          <a:r>
            <a:rPr lang="en-US" sz="1700" kern="1200"/>
            <a:t>.</a:t>
          </a:r>
        </a:p>
      </dsp:txBody>
      <dsp:txXfrm>
        <a:off x="3848647" y="1304431"/>
        <a:ext cx="1279571" cy="1791922"/>
      </dsp:txXfrm>
    </dsp:sp>
    <dsp:sp modelId="{9002A624-3C8B-4AD8-90B8-CF791641E58C}">
      <dsp:nvSpPr>
        <dsp:cNvPr id="0" name=""/>
        <dsp:cNvSpPr/>
      </dsp:nvSpPr>
      <dsp:spPr>
        <a:xfrm>
          <a:off x="5303947" y="2031853"/>
          <a:ext cx="288148" cy="33707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PH" sz="1400" kern="1200"/>
        </a:p>
      </dsp:txBody>
      <dsp:txXfrm>
        <a:off x="5303947" y="2099269"/>
        <a:ext cx="201704" cy="202246"/>
      </dsp:txXfrm>
    </dsp:sp>
    <dsp:sp modelId="{1E3F28DA-0463-41B9-A208-15393807A768}">
      <dsp:nvSpPr>
        <dsp:cNvPr id="0" name=""/>
        <dsp:cNvSpPr/>
      </dsp:nvSpPr>
      <dsp:spPr>
        <a:xfrm>
          <a:off x="5711703" y="1264622"/>
          <a:ext cx="1359189" cy="18715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If you opt to record an audio, name the recording and click the </a:t>
          </a:r>
          <a:r>
            <a:rPr lang="en-US" sz="1700" b="1" kern="1200"/>
            <a:t>Record </a:t>
          </a:r>
          <a:r>
            <a:rPr lang="en-US" sz="1700" kern="1200"/>
            <a:t>icon.</a:t>
          </a:r>
        </a:p>
      </dsp:txBody>
      <dsp:txXfrm>
        <a:off x="5751512" y="1304431"/>
        <a:ext cx="1279571" cy="179192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0A3594-C46E-486A-AE48-8DAF562109FC}">
      <dsp:nvSpPr>
        <dsp:cNvPr id="0" name=""/>
        <dsp:cNvSpPr/>
      </dsp:nvSpPr>
      <dsp:spPr>
        <a:xfrm>
          <a:off x="3108" y="1202503"/>
          <a:ext cx="1359189" cy="19957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Select the object or content that you wish to animate.</a:t>
          </a:r>
        </a:p>
      </dsp:txBody>
      <dsp:txXfrm>
        <a:off x="42917" y="1242312"/>
        <a:ext cx="1279571" cy="1916160"/>
      </dsp:txXfrm>
    </dsp:sp>
    <dsp:sp modelId="{5A3418D9-B8B0-4AB8-BBAF-A90223850851}">
      <dsp:nvSpPr>
        <dsp:cNvPr id="0" name=""/>
        <dsp:cNvSpPr/>
      </dsp:nvSpPr>
      <dsp:spPr>
        <a:xfrm>
          <a:off x="1498216" y="2031853"/>
          <a:ext cx="288148" cy="33707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PH" sz="1300" kern="1200"/>
        </a:p>
      </dsp:txBody>
      <dsp:txXfrm>
        <a:off x="1498216" y="2099269"/>
        <a:ext cx="201704" cy="202246"/>
      </dsp:txXfrm>
    </dsp:sp>
    <dsp:sp modelId="{3D13145D-9979-4050-9E47-C9681E124A25}">
      <dsp:nvSpPr>
        <dsp:cNvPr id="0" name=""/>
        <dsp:cNvSpPr/>
      </dsp:nvSpPr>
      <dsp:spPr>
        <a:xfrm>
          <a:off x="1905973" y="1202503"/>
          <a:ext cx="1359189" cy="19957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Click on </a:t>
          </a:r>
          <a:r>
            <a:rPr lang="en-US" sz="1600" b="1" kern="1200"/>
            <a:t>Animations</a:t>
          </a:r>
        </a:p>
      </dsp:txBody>
      <dsp:txXfrm>
        <a:off x="1945782" y="1242312"/>
        <a:ext cx="1279571" cy="1916160"/>
      </dsp:txXfrm>
    </dsp:sp>
    <dsp:sp modelId="{7B304E80-7282-4A32-868E-3536129E1FF5}">
      <dsp:nvSpPr>
        <dsp:cNvPr id="0" name=""/>
        <dsp:cNvSpPr/>
      </dsp:nvSpPr>
      <dsp:spPr>
        <a:xfrm>
          <a:off x="3401082" y="2031853"/>
          <a:ext cx="288148" cy="33707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PH" sz="1300" kern="1200"/>
        </a:p>
      </dsp:txBody>
      <dsp:txXfrm>
        <a:off x="3401082" y="2099269"/>
        <a:ext cx="201704" cy="202246"/>
      </dsp:txXfrm>
    </dsp:sp>
    <dsp:sp modelId="{7B9C0F89-EB6C-46B1-9587-B18D2F502E0F}">
      <dsp:nvSpPr>
        <dsp:cNvPr id="0" name=""/>
        <dsp:cNvSpPr/>
      </dsp:nvSpPr>
      <dsp:spPr>
        <a:xfrm>
          <a:off x="3808838" y="1202503"/>
          <a:ext cx="1359189" cy="19957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In the resulting ribbon bar, choose the animation that you wish to apply to the object. </a:t>
          </a:r>
        </a:p>
      </dsp:txBody>
      <dsp:txXfrm>
        <a:off x="3848647" y="1242312"/>
        <a:ext cx="1279571" cy="1916160"/>
      </dsp:txXfrm>
    </dsp:sp>
    <dsp:sp modelId="{9002A624-3C8B-4AD8-90B8-CF791641E58C}">
      <dsp:nvSpPr>
        <dsp:cNvPr id="0" name=""/>
        <dsp:cNvSpPr/>
      </dsp:nvSpPr>
      <dsp:spPr>
        <a:xfrm>
          <a:off x="5303947" y="2031853"/>
          <a:ext cx="288148" cy="33707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PH" sz="1300" kern="1200"/>
        </a:p>
      </dsp:txBody>
      <dsp:txXfrm>
        <a:off x="5303947" y="2099269"/>
        <a:ext cx="201704" cy="202246"/>
      </dsp:txXfrm>
    </dsp:sp>
    <dsp:sp modelId="{1E3F28DA-0463-41B9-A208-15393807A768}">
      <dsp:nvSpPr>
        <dsp:cNvPr id="0" name=""/>
        <dsp:cNvSpPr/>
      </dsp:nvSpPr>
      <dsp:spPr>
        <a:xfrm>
          <a:off x="5711703" y="1202503"/>
          <a:ext cx="1359189" cy="19957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You can do this for all objects in the slide and reorder them to achieve maximum visual impact</a:t>
          </a:r>
        </a:p>
      </dsp:txBody>
      <dsp:txXfrm>
        <a:off x="5751512" y="1242312"/>
        <a:ext cx="1279571" cy="19161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1CE520B-1734-4F27-8069-A9BA79DC33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EEA4E8-E47A-4615-818E-AF1D6B77AF2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37692C-B8D0-43D5-BDFB-BB913F697424}" type="datetimeFigureOut">
              <a:rPr lang="en-PH" smtClean="0"/>
              <a:t>11/10/2020</a:t>
            </a:fld>
            <a:endParaRPr lang="en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78B1F1-4DCC-44FC-9B86-06233629DA7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3E0981-0E23-4B63-91B6-ED090B85378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D5D589-4A68-4EDB-BB8B-5B729055162F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4054915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84D22F-6FC0-4FE2-9C7B-F45A3A9CB785}" type="datetimeFigureOut">
              <a:rPr lang="en-PH" smtClean="0"/>
              <a:t>11/10/2020</a:t>
            </a:fld>
            <a:endParaRPr lang="en-P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BD33AC-1FDD-4188-9FB0-C4F4C47035A5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353855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microsoft.com/en-us/office/help-prevent-changes-to-a-final-version-of-a-file-b1af610f-f172-42c9-85fc-a178a503cc81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/>
              <a:t>Online Etiquette in using Microsoft Teams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299B2A-6FDF-4782-999B-7E92789228B9}" type="slidenum">
              <a:rPr kumimoji="0" lang="en-P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P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3252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PH"/>
              <a:t>https://youtu.be/n-4ueDt7cwE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2133AD-4BB4-4FFC-929D-5BA0E0A74A6E}" type="slidenum">
              <a:rPr kumimoji="0" lang="en-P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P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36237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PH"/>
              <a:t>https://youtu.be/bDk7z0mYmeE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PH"/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a slide master to add consistency to your colors, fonts, headings, logos, and other styles, and to help unify the form of your presentation.</a:t>
            </a: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can change a slide master's colors, fonts, or effects. You can hide or show placeholders.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2133AD-4BB4-4FFC-929D-5BA0E0A74A6E}" type="slidenum">
              <a:rPr kumimoji="0" lang="en-P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P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4488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PH">
                <a:hlinkClick r:id="rId3"/>
              </a:rPr>
              <a:t>https://support.microsoft.com/en-us/office/help-prevent-changes-to-a-final-version-of-a-file-b1af610f-f172-42c9-85fc-a178a503cc81</a:t>
            </a:r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2133AD-4BB4-4FFC-929D-5BA0E0A74A6E}" type="slidenum">
              <a:rPr kumimoji="0" lang="en-P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P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6072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2133AD-4BB4-4FFC-929D-5BA0E0A74A6E}" type="slidenum">
              <a:rPr kumimoji="0" lang="en-P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P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66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BD33AC-1FDD-4188-9FB0-C4F4C47035A5}" type="slidenum">
              <a:rPr lang="en-PH" smtClean="0"/>
              <a:t>2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64059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2133AD-4BB4-4FFC-929D-5BA0E0A74A6E}" type="slidenum">
              <a:rPr kumimoji="0" lang="en-P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P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117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/>
              <a:t>START AT 0:22 - https://youtu.be/gkNGtBlZOwo </a:t>
            </a:r>
            <a:br>
              <a:rPr lang="en-PH"/>
            </a:br>
            <a:br>
              <a:rPr lang="en-PH"/>
            </a:b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PowerPoint provides a variety of design themes—including coordinated color schemes, backgrounds, font styles, and placement of placeholders. Using pre-designed themes makes it easy for you to quickly change the overall look of your presentation. </a:t>
            </a:r>
          </a:p>
          <a:p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default, PowerPoint applies the plain Office theme to new, blank presentations. However, you can easily change the look and feel of your presentation by applying a different theme.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2133AD-4BB4-4FFC-929D-5BA0E0A74A6E}" type="slidenum">
              <a:rPr kumimoji="0" lang="en-P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P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839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PH"/>
              <a:t>https://youtu.be/bDk7z0mYmeE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PH"/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a slide master to add consistency to your colors, fonts, headings, logos, and other styles, and to help unify the form of your presentation.</a:t>
            </a: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can change a slide master's colors, fonts, or effects. You can hide or show placeholders.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2133AD-4BB4-4FFC-929D-5BA0E0A74A6E}" type="slidenum">
              <a:rPr kumimoji="0" lang="en-P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P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928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SmartArt saves you time with templates that can turn your text and bullets into graphics that can even include pictures.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rgbClr val="000000"/>
              </a:solidFill>
              <a:latin typeface="Arimo"/>
              <a:ea typeface="Arimo"/>
              <a:cs typeface="Arim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000000"/>
                </a:solidFill>
                <a:latin typeface="Arimo"/>
                <a:ea typeface="Arimo"/>
                <a:cs typeface="Arimo"/>
              </a:rPr>
              <a:t>https://www.microsoft.com/en-us/videoplayer/embed/RWebu0?pid=ocpVideo0-innerdiv-oneplayer&amp;postJsllMsg=true&amp;maskLevel=20&amp;market=en-us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rgbClr val="000000"/>
              </a:solidFill>
              <a:latin typeface="Arim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rgbClr val="000000"/>
              </a:solidFill>
              <a:latin typeface="Arimo"/>
              <a:ea typeface="Arimo"/>
              <a:cs typeface="Arim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rgbClr val="000000"/>
              </a:solidFill>
              <a:latin typeface="Arimo"/>
            </a:endParaRPr>
          </a:p>
          <a:p>
            <a:r>
              <a:rPr lang="en-US" sz="1200" b="1"/>
              <a:t>Add SmartArt</a:t>
            </a:r>
            <a:endParaRPr lang="en-US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Select </a:t>
            </a:r>
            <a:r>
              <a:rPr lang="en-US" sz="1200" b="1"/>
              <a:t>Insert </a:t>
            </a:r>
            <a:r>
              <a:rPr lang="en-US" sz="1200"/>
              <a:t>&gt; </a:t>
            </a:r>
            <a:r>
              <a:rPr lang="en-US" sz="1200" b="1"/>
              <a:t>SmartArt</a:t>
            </a:r>
            <a:r>
              <a:rPr lang="en-US" sz="120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Select the SmartArt you want.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Add 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PH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PH"/>
          </a:p>
          <a:p>
            <a:r>
              <a:rPr lang="en-US" sz="1200" b="1"/>
              <a:t>Convert text into SmartArt</a:t>
            </a:r>
            <a:endParaRPr lang="en-US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Select your text.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Select </a:t>
            </a:r>
            <a:r>
              <a:rPr lang="en-US" sz="1200" b="1"/>
              <a:t>Home </a:t>
            </a:r>
            <a:r>
              <a:rPr lang="en-US" sz="1200"/>
              <a:t>&gt; </a:t>
            </a:r>
            <a:r>
              <a:rPr lang="en-US" sz="1200" b="1"/>
              <a:t>Convert to SmartArt</a:t>
            </a:r>
            <a:r>
              <a:rPr lang="en-US" sz="120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Select the SmartArt you want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1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1"/>
              <a:t>Insert pictures in SmartArt</a:t>
            </a:r>
            <a:endParaRPr lang="en-US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Select your text.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Select </a:t>
            </a:r>
            <a:r>
              <a:rPr lang="en-US" sz="1200" b="1"/>
              <a:t>Home </a:t>
            </a:r>
            <a:r>
              <a:rPr lang="en-US" sz="1200"/>
              <a:t>&gt; </a:t>
            </a:r>
            <a:r>
              <a:rPr lang="en-US" sz="1200" b="1"/>
              <a:t>Convert to SmartArt.</a:t>
            </a:r>
            <a:endParaRPr lang="en-US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Select </a:t>
            </a:r>
            <a:r>
              <a:rPr lang="en-US" sz="1200" b="1"/>
              <a:t>More SmartArt Graphics </a:t>
            </a:r>
            <a:r>
              <a:rPr lang="en-US" sz="1200"/>
              <a:t>and then select </a:t>
            </a:r>
            <a:r>
              <a:rPr lang="en-US" sz="1200" b="1"/>
              <a:t>Picture</a:t>
            </a:r>
            <a:r>
              <a:rPr lang="en-US" sz="120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Select the SmartArt you want and select OK.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To insert a picture, select the picture icon, go to where your picture is located, and then select 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Select </a:t>
            </a:r>
            <a:r>
              <a:rPr lang="en-US" sz="1200" b="1"/>
              <a:t>Insert</a:t>
            </a:r>
            <a:r>
              <a:rPr lang="en-US" sz="120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2133AD-4BB4-4FFC-929D-5BA0E0A74A6E}" type="slidenum">
              <a:rPr kumimoji="0" lang="en-P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P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059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BD33AC-1FDD-4188-9FB0-C4F4C47035A5}" type="slidenum">
              <a:rPr lang="en-PH" smtClean="0"/>
              <a:t>9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7998198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In PowerPoint, you can add animated GIFs, videos from your computer or online videos, recordings, and even add captions to videos.</a:t>
            </a:r>
          </a:p>
          <a:p>
            <a:endParaRPr lang="en-US" sz="1200" b="1"/>
          </a:p>
          <a:p>
            <a:r>
              <a:rPr lang="en-US" sz="1200" b="1"/>
              <a:t>Add an animated GIF</a:t>
            </a:r>
            <a:endParaRPr lang="en-US" sz="12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/>
              <a:t>Select </a:t>
            </a:r>
            <a:r>
              <a:rPr lang="en-US" sz="1200" b="1"/>
              <a:t>Insert </a:t>
            </a:r>
            <a:r>
              <a:rPr lang="en-US" sz="1200"/>
              <a:t>&gt; </a:t>
            </a:r>
            <a:r>
              <a:rPr lang="en-US" sz="1200" b="1"/>
              <a:t>Pictures</a:t>
            </a:r>
            <a:r>
              <a:rPr lang="en-US" sz="120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/>
              <a:t>Select the animated GIF you want to add.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/>
              <a:t>Select </a:t>
            </a:r>
            <a:r>
              <a:rPr lang="en-US" sz="1200" b="1"/>
              <a:t>Slide Show </a:t>
            </a:r>
            <a:r>
              <a:rPr lang="en-US" sz="1200"/>
              <a:t>to see the animated GIF play.</a:t>
            </a:r>
          </a:p>
          <a:p>
            <a:endParaRPr lang="en-US" sz="12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/>
          </a:p>
          <a:p>
            <a:endParaRPr lang="en-US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2133AD-4BB4-4FFC-929D-5BA0E0A74A6E}" type="slidenum">
              <a:rPr kumimoji="0" lang="en-P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P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8644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1"/>
          </a:p>
          <a:p>
            <a:r>
              <a:rPr lang="en-US" sz="1200" b="1"/>
              <a:t>Add a video</a:t>
            </a:r>
            <a:endParaRPr lang="en-US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Select </a:t>
            </a:r>
            <a:r>
              <a:rPr lang="en-US" sz="1200" b="1"/>
              <a:t>Insert </a:t>
            </a:r>
            <a:r>
              <a:rPr lang="en-US" sz="1200"/>
              <a:t>&gt; </a:t>
            </a:r>
            <a:r>
              <a:rPr lang="en-US" sz="1200" b="1"/>
              <a:t>Video </a:t>
            </a:r>
            <a:r>
              <a:rPr lang="en-US" sz="1200"/>
              <a:t>and then choose: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/>
              <a:t>Online Video</a:t>
            </a:r>
            <a:r>
              <a:rPr lang="en-US" sz="1200"/>
              <a:t> – Add a video from YouTube or paste in an embed code.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/>
              <a:t>Video on my PC</a:t>
            </a:r>
            <a:r>
              <a:rPr lang="en-US" sz="1200"/>
              <a:t> – Add a video that's stored on your computer.</a:t>
            </a:r>
          </a:p>
          <a:p>
            <a:endParaRPr lang="en-US" sz="14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/>
          </a:p>
          <a:p>
            <a:endParaRPr lang="en-US" sz="14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2133AD-4BB4-4FFC-929D-5BA0E0A74A6E}" type="slidenum">
              <a:rPr kumimoji="0" lang="en-P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P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445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F467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>
            <a:extLst>
              <a:ext uri="{FF2B5EF4-FFF2-40B4-BE49-F238E27FC236}">
                <a16:creationId xmlns:a16="http://schemas.microsoft.com/office/drawing/2014/main" id="{3FB6E09A-B41D-4A93-8D32-7C805A4CB7D6}"/>
              </a:ext>
            </a:extLst>
          </p:cNvPr>
          <p:cNvSpPr/>
          <p:nvPr userDrawn="1"/>
        </p:nvSpPr>
        <p:spPr>
          <a:xfrm>
            <a:off x="125194" y="0"/>
            <a:ext cx="7113806" cy="6858000"/>
          </a:xfrm>
          <a:prstGeom prst="rect">
            <a:avLst/>
          </a:prstGeom>
          <a:solidFill>
            <a:srgbClr val="F3F5F0"/>
          </a:solidFill>
        </p:spPr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74B27442-4C31-4DB0-A5B8-0ADF09DE46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819" t="68216"/>
          <a:stretch>
            <a:fillRect/>
          </a:stretch>
        </p:blipFill>
        <p:spPr>
          <a:xfrm>
            <a:off x="9797692" y="3174410"/>
            <a:ext cx="1708509" cy="50918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BAFA286-41B1-4EBF-863E-95B1FE2B9547}"/>
              </a:ext>
            </a:extLst>
          </p:cNvPr>
          <p:cNvGrpSpPr/>
          <p:nvPr userDrawn="1"/>
        </p:nvGrpSpPr>
        <p:grpSpPr>
          <a:xfrm>
            <a:off x="10562067" y="198674"/>
            <a:ext cx="2021333" cy="444373"/>
            <a:chOff x="10562067" y="198674"/>
            <a:chExt cx="2021333" cy="44437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5931DF8-741F-4723-A94A-D1B7479474A2}"/>
                </a:ext>
              </a:extLst>
            </p:cNvPr>
            <p:cNvSpPr txBox="1"/>
            <p:nvPr/>
          </p:nvSpPr>
          <p:spPr>
            <a:xfrm>
              <a:off x="11069393" y="215247"/>
              <a:ext cx="15140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| Training</a:t>
              </a:r>
              <a:endParaRPr lang="en-PH" b="1"/>
            </a:p>
          </p:txBody>
        </p:sp>
        <p:pic>
          <p:nvPicPr>
            <p:cNvPr id="12" name="Picture 1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8FD9DE14-F4CC-4501-A8FB-277CCDDDD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2067" y="198674"/>
              <a:ext cx="478123" cy="444373"/>
            </a:xfrm>
            <a:prstGeom prst="rect">
              <a:avLst/>
            </a:prstGeom>
            <a:effectLst>
              <a:glow rad="12700">
                <a:schemeClr val="bg1">
                  <a:alpha val="40000"/>
                </a:schemeClr>
              </a:glow>
            </a:effectLst>
          </p:spPr>
        </p:pic>
      </p:grpSp>
      <p:pic>
        <p:nvPicPr>
          <p:cNvPr id="13" name="Picture 6">
            <a:extLst>
              <a:ext uri="{FF2B5EF4-FFF2-40B4-BE49-F238E27FC236}">
                <a16:creationId xmlns:a16="http://schemas.microsoft.com/office/drawing/2014/main" id="{A00DDD6D-3555-4695-A228-A190944E0CE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382013" y="6352475"/>
            <a:ext cx="1042963" cy="266825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558D2AD5-B3D6-4281-A00E-CE7F6A3CE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2327" y="1232964"/>
            <a:ext cx="5181600" cy="908050"/>
          </a:xfrm>
        </p:spPr>
        <p:txBody>
          <a:bodyPr anchor="t">
            <a:noAutofit/>
          </a:bodyPr>
          <a:lstStyle>
            <a:lvl1pPr algn="r">
              <a:defRPr sz="4000" b="1" cap="all">
                <a:solidFill>
                  <a:schemeClr val="bg1"/>
                </a:solidFill>
                <a:latin typeface="Archivo Black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204D863-B603-4898-86FB-26653955FE7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8" y="127864"/>
            <a:ext cx="2284297" cy="81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194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463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065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6D63D-C8E9-4B98-8931-716EDAD559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810E84-A28C-4103-BD5F-74196842DC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28519-C626-4EFF-9F54-450170785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C946F-B80D-41BA-89B5-534ABD479A1B}" type="datetimeFigureOut">
              <a:rPr lang="en-PH" smtClean="0"/>
              <a:t>11/10/2020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C0889-1ED6-40C9-B052-6B9EF59A0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C9DEF-5CBC-4BDE-A5F5-777B0753C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6C64AF-569F-46A8-B7F1-87D9977C63F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765636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EA483-B341-4EFF-8550-9E716EAD9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29A0E-0DA0-4582-85FE-C22CEBFA7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80579B-6639-4553-8EA2-D2B53D7CB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C946F-B80D-41BA-89B5-534ABD479A1B}" type="datetimeFigureOut">
              <a:rPr lang="en-PH" smtClean="0"/>
              <a:t>11/10/2020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9CB39-5A0E-4AEB-AFF4-A9DFEBE47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0CD9D-281C-40D5-8B76-D53624469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6C64AF-569F-46A8-B7F1-87D9977C63F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4985439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E8800-53F8-4A09-88D2-BC85C1953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95762-0CC8-4B15-82FE-3278E5CB2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96CB4-F4BE-4A4D-A031-D512C38AF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C946F-B80D-41BA-89B5-534ABD479A1B}" type="datetimeFigureOut">
              <a:rPr lang="en-PH" smtClean="0"/>
              <a:t>11/10/2020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A2E70D-11E9-4443-8360-8F08768F3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DA3C81-0D4B-49F4-A99D-DF07D2AAB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6C64AF-569F-46A8-B7F1-87D9977C63F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498637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1094B-1536-4A8C-8B1E-07FBEAE57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61CEB-E7F9-4E35-B6F3-702C0F052F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0112BF-CFC4-4ADC-81CF-5384FD84BD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F23E5A-F698-4B94-9167-0F1F57E15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C946F-B80D-41BA-89B5-534ABD479A1B}" type="datetimeFigureOut">
              <a:rPr lang="en-PH" smtClean="0"/>
              <a:t>11/10/2020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58A6D6-41BE-484F-A201-791873C23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7ADA56-943A-4D02-8028-2E6DD19C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6C64AF-569F-46A8-B7F1-87D9977C63F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2494111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C222A-87FC-4B48-8911-B2524E33A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F025DD-5086-40EF-9869-9E9A3B4C11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CEEDC5-6F70-4C03-9333-652DEFF40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132C89-7894-4836-B958-34EA60F4AD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C285F9-3480-4E06-B67D-39E015511C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DA9691-7F04-4D4F-905A-5129BBA25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C946F-B80D-41BA-89B5-534ABD479A1B}" type="datetimeFigureOut">
              <a:rPr lang="en-PH" smtClean="0"/>
              <a:t>11/10/2020</a:t>
            </a:fld>
            <a:endParaRPr lang="en-P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ADAC7A-B092-4007-ABF3-E2455FC82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349059-C58F-4F84-8BB2-7A6ED8AE8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6C64AF-569F-46A8-B7F1-87D9977C63F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7266805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DA3FC-E6E9-4AA7-B5D7-B72372780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FD8759-4FE7-48FB-865F-77B963412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C946F-B80D-41BA-89B5-534ABD479A1B}" type="datetimeFigureOut">
              <a:rPr lang="en-PH" smtClean="0"/>
              <a:t>11/10/2020</a:t>
            </a:fld>
            <a:endParaRPr lang="en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7ADFFB-C827-4D08-BD10-0FC18CD59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A0EF90-60C5-4048-93B1-58BAE8AD3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6C64AF-569F-46A8-B7F1-87D9977C63F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6575165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268EB3-3AF9-4D4B-9E1F-9761AFC53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C946F-B80D-41BA-89B5-534ABD479A1B}" type="datetimeFigureOut">
              <a:rPr lang="en-PH" smtClean="0"/>
              <a:t>11/10/2020</a:t>
            </a:fld>
            <a:endParaRPr lang="en-P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11AC4-BA0F-4CB0-BE5F-95EA055CC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6CD6B4-3EE9-4CC1-99CD-95F36E6D1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6C64AF-569F-46A8-B7F1-87D9977C63F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9208537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819ED-6970-46ED-9F53-733CA8D76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AFA03-C36A-4012-AD1B-7B89F199C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321209-6B79-4773-8F74-C1BEC7732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B521DA-4211-493D-9714-0D99E677D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C946F-B80D-41BA-89B5-534ABD479A1B}" type="datetimeFigureOut">
              <a:rPr lang="en-PH" smtClean="0"/>
              <a:t>11/10/2020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6211EF-EBA9-4EFC-9516-529419126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C0E3E-100C-4A8C-B395-07F40DBE0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6C64AF-569F-46A8-B7F1-87D9977C63F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807351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1397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051F9-90CD-4FF3-A8B8-A6FA91490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2FA26A-4B27-4ED2-9667-005CD83AC7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899CE7-1686-47D4-A0E5-E17357C8EA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DB95CA-CD6E-4966-88C3-30ACFC812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C946F-B80D-41BA-89B5-534ABD479A1B}" type="datetimeFigureOut">
              <a:rPr lang="en-PH" smtClean="0"/>
              <a:t>11/10/2020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C274C-4781-4C24-9E14-5F753CB6D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6BA44-4046-4638-A001-0CA86B5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6C64AF-569F-46A8-B7F1-87D9977C63F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7694566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463E1-0828-48F6-9A2C-64286187D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D49D85-D80C-4775-B568-736F1B996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4FAE2-E054-4559-BB41-01AF06F29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C946F-B80D-41BA-89B5-534ABD479A1B}" type="datetimeFigureOut">
              <a:rPr lang="en-PH" smtClean="0"/>
              <a:t>11/10/2020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F6CFC-689C-4A63-BFA4-E4D2BEC31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BA502F-D202-4C63-9438-9F1AF0026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6C64AF-569F-46A8-B7F1-87D9977C63F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2894593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8D1F29-B8E4-4B05-B89B-7FB986E89F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E0C55D-8EDF-4411-9652-15F51AC70D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8F671-D7AF-4ACC-B504-EF0910750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C946F-B80D-41BA-89B5-534ABD479A1B}" type="datetimeFigureOut">
              <a:rPr lang="en-PH" smtClean="0"/>
              <a:t>11/10/2020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2854C-8273-4C21-86EB-7394A185E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0FCD22-18DB-4E89-83EC-5802CAB7C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6C64AF-569F-46A8-B7F1-87D9977C63F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9182335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D89A5-C421-974B-8435-AC0F2D9F18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BAE0FA-7B26-4C44-AF14-053E9EF94A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CA2862-6D6E-7642-BB99-CC7C75F8B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C97C-C36F-E548-9E52-A69003C06BE2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66057-8696-7743-89A4-77603EFF0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680C3-7E89-284B-ADF3-373720444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9514F-5714-BD44-A80F-1FF94E48C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100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731BE-2C43-3E41-917F-A1310CA38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DEFB8-E718-0842-9261-E282B5349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60A55-E59D-C245-93B9-FB3ED39C0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C97C-C36F-E548-9E52-A69003C06BE2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F029D-C6A6-3746-88F5-C75905BFB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6B53E-3EFC-1647-83A9-8ED6C5492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9514F-5714-BD44-A80F-1FF94E48C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1305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7AF62-9A99-9646-A272-156A13325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6B0262-A4D6-4C4C-B6E0-B3036741A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EADB6-F619-4E47-A70C-8D1D6D050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C97C-C36F-E548-9E52-A69003C06BE2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D2440-957E-4C48-9464-959C7F276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599FF-E77B-054B-8837-58DD0793E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9514F-5714-BD44-A80F-1FF94E48C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429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E258F-934A-6540-B180-095B7F109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E98F8-DDEC-6D45-8C74-A44C407F0A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9FE7CA-376D-234A-861F-615DA1338F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1C5F2D-9836-B34C-B2D9-133508533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C97C-C36F-E548-9E52-A69003C06BE2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0F2343-4F07-FC4A-A996-13694F8A2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E22F61-C8D3-F140-92BD-7AB586E08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9514F-5714-BD44-A80F-1FF94E48C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8656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83A84-8F88-8744-82FB-473A0B13E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A74071-CDF9-1847-8EA7-2906D06E4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6B11ED-CA3E-E042-86BD-A81287614F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B0190D-7375-9F49-A2DA-22EC88672F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A3E4FC-F965-2142-8343-9FAEA53862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A001B8-960D-714E-B6C4-D6DCDC9E7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C97C-C36F-E548-9E52-A69003C06BE2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C36ECA-2354-3846-A62D-A9E3A85C0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7125AC-FB62-4343-AA2D-A275D8D39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9514F-5714-BD44-A80F-1FF94E48C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530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0E49D-45E4-0D46-AD27-27B02B020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E8A517-C74B-3746-A7E1-007172289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C97C-C36F-E548-9E52-A69003C06BE2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83DFFC-48E8-0448-BE67-DFAED06C2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0EF0A0-7F50-4643-8211-1D26C0AB7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9514F-5714-BD44-A80F-1FF94E48C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535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A1D381-C9C7-F541-9C1C-8BFC87727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C97C-C36F-E548-9E52-A69003C06BE2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75C451-9CE1-8F41-A4BA-58F599F51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D918A4-8C51-EB4D-8311-82A1FF807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9514F-5714-BD44-A80F-1FF94E48C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92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5162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AB0A5-E39C-0944-A042-6F9C16575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34405-7C71-C347-9E3F-B890C9EC2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CA9D09-7DC9-4848-9806-A6F111727E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DBA0DA-C67A-534A-BD40-B9ECA35E7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C97C-C36F-E548-9E52-A69003C06BE2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842146-97F8-8F4A-9D0B-8F8D9627C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51DA38-17E2-5948-B078-D59975A7A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9514F-5714-BD44-A80F-1FF94E48C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324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5031B-0211-254D-8B01-129EB32F5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E4EF64-7D20-BD4F-A109-D32A5A11DF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1CB5CB-F6E7-D14C-8261-9A5B843C98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2F101A-7867-4F41-8A82-1FDA1EA3F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C97C-C36F-E548-9E52-A69003C06BE2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5AEA0-B069-9140-8116-73B2275B5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ABD4FB-AD8E-314F-950E-FD47D0562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9514F-5714-BD44-A80F-1FF94E48C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8490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D9CB0-B3E9-6645-B447-98083F8C0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0ECC59-5247-3A4D-97EA-493CBED11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D1D32-D93F-5C43-8316-A20C5F9BD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C97C-C36F-E548-9E52-A69003C06BE2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2FF0B-F6B9-1D4D-BF68-BCB32E460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B3B8C-1D10-3348-84EC-5EE055338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9514F-5714-BD44-A80F-1FF94E48C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1319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09DFED-BC59-064B-AF88-F33B9684B7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E12775-0A74-F240-9E85-83002BB15D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1A641-2E3A-1B42-A892-2AFFE8B05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C97C-C36F-E548-9E52-A69003C06BE2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472946-16B8-054F-BD27-2961CDB9A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B5A42-93CC-3843-832E-E167F458E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9514F-5714-BD44-A80F-1FF94E48C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58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623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007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760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097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225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330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533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467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8426D5-61F9-4DDF-A264-0F1893F257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C946F-B80D-41BA-89B5-534ABD479A1B}" type="datetimeFigureOut">
              <a:rPr lang="en-PH" smtClean="0"/>
              <a:t>11/10/2020</a:t>
            </a:fld>
            <a:endParaRPr lang="en-PH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E35839B5-34A1-4C83-B89C-3034EEC80EF8}"/>
              </a:ext>
            </a:extLst>
          </p:cNvPr>
          <p:cNvSpPr/>
          <p:nvPr userDrawn="1"/>
        </p:nvSpPr>
        <p:spPr>
          <a:xfrm>
            <a:off x="125194" y="0"/>
            <a:ext cx="7113806" cy="6858000"/>
          </a:xfrm>
          <a:prstGeom prst="rect">
            <a:avLst/>
          </a:prstGeom>
          <a:solidFill>
            <a:srgbClr val="F3F5F0"/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BD4517A-AA00-40E2-89F5-A30330E34592}"/>
              </a:ext>
            </a:extLst>
          </p:cNvPr>
          <p:cNvGrpSpPr/>
          <p:nvPr userDrawn="1"/>
        </p:nvGrpSpPr>
        <p:grpSpPr>
          <a:xfrm>
            <a:off x="10562067" y="198674"/>
            <a:ext cx="2021333" cy="444373"/>
            <a:chOff x="10562067" y="198674"/>
            <a:chExt cx="2021333" cy="44437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6511C12-2043-4ACA-8101-1F8222170890}"/>
                </a:ext>
              </a:extLst>
            </p:cNvPr>
            <p:cNvSpPr txBox="1"/>
            <p:nvPr/>
          </p:nvSpPr>
          <p:spPr>
            <a:xfrm>
              <a:off x="11069393" y="215247"/>
              <a:ext cx="15140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| Training</a:t>
              </a:r>
              <a:endParaRPr lang="en-PH" b="1"/>
            </a:p>
          </p:txBody>
        </p:sp>
        <p:pic>
          <p:nvPicPr>
            <p:cNvPr id="10" name="Picture 9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43E623E0-4364-4D63-A9FB-6DCF3EE79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2067" y="198674"/>
              <a:ext cx="478123" cy="444373"/>
            </a:xfrm>
            <a:prstGeom prst="rect">
              <a:avLst/>
            </a:prstGeom>
            <a:effectLst>
              <a:glow rad="12700">
                <a:schemeClr val="bg1">
                  <a:alpha val="40000"/>
                </a:schemeClr>
              </a:glow>
            </a:effectLst>
          </p:spPr>
        </p:pic>
      </p:grpSp>
      <p:pic>
        <p:nvPicPr>
          <p:cNvPr id="11" name="Picture 6">
            <a:extLst>
              <a:ext uri="{FF2B5EF4-FFF2-40B4-BE49-F238E27FC236}">
                <a16:creationId xmlns:a16="http://schemas.microsoft.com/office/drawing/2014/main" id="{8DC16FEE-4719-4CBE-960C-ADE4CE21B27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382013" y="6352475"/>
            <a:ext cx="1042963" cy="266825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7440F042-9DBA-47E9-9061-15110B7C3A9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8" y="127864"/>
            <a:ext cx="2284297" cy="814245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94137914-59A2-40F6-96A8-78D6082990AF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819" t="68216"/>
          <a:stretch>
            <a:fillRect/>
          </a:stretch>
        </p:blipFill>
        <p:spPr>
          <a:xfrm>
            <a:off x="9797692" y="3174410"/>
            <a:ext cx="1708509" cy="50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72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58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E80A81-F36E-7940-B329-E03760341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F4303F-1565-894A-B9E7-4E420BB97A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707F6B-A829-D54F-A72F-9EAF1590E2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29C97C-C36F-E548-9E52-A69003C06BE2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411175-8073-6A4B-BC3A-D7F9ABA080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CBC94-BA2B-874A-A40A-12771F2E5E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9514F-5714-BD44-A80F-1FF94E48C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424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image" Target="../media/image1.png"/><Relationship Id="rId7" Type="http://schemas.openxmlformats.org/officeDocument/2006/relationships/diagramData" Target="../diagrams/data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diagramDrawing" Target="../diagrams/drawing7.xml"/><Relationship Id="rId5" Type="http://schemas.openxmlformats.org/officeDocument/2006/relationships/image" Target="../media/image3.png"/><Relationship Id="rId10" Type="http://schemas.openxmlformats.org/officeDocument/2006/relationships/diagramColors" Target="../diagrams/colors7.xml"/><Relationship Id="rId4" Type="http://schemas.openxmlformats.org/officeDocument/2006/relationships/image" Target="../media/image2.png"/><Relationship Id="rId9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image" Target="../media/image1.png"/><Relationship Id="rId7" Type="http://schemas.openxmlformats.org/officeDocument/2006/relationships/diagramData" Target="../diagrams/data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diagramDrawing" Target="../diagrams/drawing8.xml"/><Relationship Id="rId5" Type="http://schemas.openxmlformats.org/officeDocument/2006/relationships/image" Target="../media/image3.png"/><Relationship Id="rId10" Type="http://schemas.openxmlformats.org/officeDocument/2006/relationships/diagramColors" Target="../diagrams/colors8.xml"/><Relationship Id="rId4" Type="http://schemas.openxmlformats.org/officeDocument/2006/relationships/image" Target="../media/image2.png"/><Relationship Id="rId9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image" Target="../media/image1.png"/><Relationship Id="rId7" Type="http://schemas.openxmlformats.org/officeDocument/2006/relationships/diagramData" Target="../diagrams/data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diagramDrawing" Target="../diagrams/drawing9.xml"/><Relationship Id="rId5" Type="http://schemas.openxmlformats.org/officeDocument/2006/relationships/image" Target="../media/image3.png"/><Relationship Id="rId10" Type="http://schemas.openxmlformats.org/officeDocument/2006/relationships/diagramColors" Target="../diagrams/colors9.xml"/><Relationship Id="rId4" Type="http://schemas.openxmlformats.org/officeDocument/2006/relationships/image" Target="../media/image2.png"/><Relationship Id="rId9" Type="http://schemas.openxmlformats.org/officeDocument/2006/relationships/diagramQuickStyle" Target="../diagrams/quickStyl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n-4ueDt7cwE?feature=oembed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image" Target="../media/image1.png"/><Relationship Id="rId7" Type="http://schemas.openxmlformats.org/officeDocument/2006/relationships/diagramData" Target="../diagrams/data1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diagramDrawing" Target="../diagrams/drawing10.xml"/><Relationship Id="rId5" Type="http://schemas.openxmlformats.org/officeDocument/2006/relationships/image" Target="../media/image2.png"/><Relationship Id="rId10" Type="http://schemas.openxmlformats.org/officeDocument/2006/relationships/diagramColors" Target="../diagrams/colors10.xml"/><Relationship Id="rId4" Type="http://schemas.openxmlformats.org/officeDocument/2006/relationships/image" Target="../media/image14.png"/><Relationship Id="rId9" Type="http://schemas.openxmlformats.org/officeDocument/2006/relationships/diagramQuickStyle" Target="../diagrams/quickStyl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bDk7z0mYmeE?feature=oembed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1.xml"/><Relationship Id="rId11" Type="http://schemas.openxmlformats.org/officeDocument/2006/relationships/image" Target="../media/image4.png"/><Relationship Id="rId5" Type="http://schemas.openxmlformats.org/officeDocument/2006/relationships/diagramData" Target="../diagrams/data11.xml"/><Relationship Id="rId10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microsoft.com/office/2007/relationships/diagramDrawing" Target="../diagrams/drawing1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2.xml"/><Relationship Id="rId11" Type="http://schemas.openxmlformats.org/officeDocument/2006/relationships/image" Target="../media/image4.png"/><Relationship Id="rId5" Type="http://schemas.openxmlformats.org/officeDocument/2006/relationships/diagramData" Target="../diagrams/data12.xml"/><Relationship Id="rId10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microsoft.com/office/2007/relationships/diagramDrawing" Target="../diagrams/drawing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4.png"/><Relationship Id="rId5" Type="http://schemas.openxmlformats.org/officeDocument/2006/relationships/image" Target="../media/image2.png"/><Relationship Id="rId10" Type="http://schemas.microsoft.com/office/2007/relationships/diagramDrawing" Target="../diagrams/drawing1.xml"/><Relationship Id="rId4" Type="http://schemas.openxmlformats.org/officeDocument/2006/relationships/image" Target="../media/image12.png"/><Relationship Id="rId9" Type="http://schemas.openxmlformats.org/officeDocument/2006/relationships/diagramColors" Target="../diagrams/colors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image" Target="../media/image1.png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notesSlide" Target="../notesSlides/notesSlide4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diagramDrawing" Target="../diagrams/drawing2.xml"/><Relationship Id="rId5" Type="http://schemas.openxmlformats.org/officeDocument/2006/relationships/image" Target="../media/image4.png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image" Target="../media/image2.png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gkNGtBlZOwo?feature=oembed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diagramLayout" Target="../diagrams/layout5.xml"/><Relationship Id="rId3" Type="http://schemas.openxmlformats.org/officeDocument/2006/relationships/image" Target="../media/image1.png"/><Relationship Id="rId7" Type="http://schemas.openxmlformats.org/officeDocument/2006/relationships/diagramData" Target="../diagrams/data4.xml"/><Relationship Id="rId12" Type="http://schemas.openxmlformats.org/officeDocument/2006/relationships/diagramData" Target="../diagrams/data5.xml"/><Relationship Id="rId2" Type="http://schemas.openxmlformats.org/officeDocument/2006/relationships/notesSlide" Target="../notesSlides/notesSlide5.xml"/><Relationship Id="rId16" Type="http://schemas.microsoft.com/office/2007/relationships/diagramDrawing" Target="../diagrams/drawing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diagramDrawing" Target="../diagrams/drawing4.xml"/><Relationship Id="rId5" Type="http://schemas.openxmlformats.org/officeDocument/2006/relationships/image" Target="../media/image2.png"/><Relationship Id="rId15" Type="http://schemas.openxmlformats.org/officeDocument/2006/relationships/diagramColors" Target="../diagrams/colors5.xml"/><Relationship Id="rId10" Type="http://schemas.openxmlformats.org/officeDocument/2006/relationships/diagramColors" Target="../diagrams/colors4.xml"/><Relationship Id="rId4" Type="http://schemas.openxmlformats.org/officeDocument/2006/relationships/image" Target="../media/image14.png"/><Relationship Id="rId9" Type="http://schemas.openxmlformats.org/officeDocument/2006/relationships/diagramQuickStyle" Target="../diagrams/quickStyle4.xml"/><Relationship Id="rId1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E__PyTj5XjA?feature=oembed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image" Target="../media/image1.png"/><Relationship Id="rId7" Type="http://schemas.openxmlformats.org/officeDocument/2006/relationships/diagramData" Target="../diagrams/data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diagramDrawing" Target="../diagrams/drawing6.xml"/><Relationship Id="rId5" Type="http://schemas.openxmlformats.org/officeDocument/2006/relationships/image" Target="../media/image3.png"/><Relationship Id="rId10" Type="http://schemas.openxmlformats.org/officeDocument/2006/relationships/diagramColors" Target="../diagrams/colors6.xml"/><Relationship Id="rId4" Type="http://schemas.openxmlformats.org/officeDocument/2006/relationships/image" Target="../media/image2.png"/><Relationship Id="rId9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53BF83EE-45C7-4B7F-B4AF-98AE9FDAF1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12"/>
          <a:stretch/>
        </p:blipFill>
        <p:spPr>
          <a:xfrm>
            <a:off x="0" y="2826327"/>
            <a:ext cx="12192000" cy="403167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CD851C5-F8F4-49D6-8DF1-59FE338E81EB}"/>
              </a:ext>
            </a:extLst>
          </p:cNvPr>
          <p:cNvGrpSpPr/>
          <p:nvPr/>
        </p:nvGrpSpPr>
        <p:grpSpPr>
          <a:xfrm>
            <a:off x="567949" y="474210"/>
            <a:ext cx="3059084" cy="3036767"/>
            <a:chOff x="567949" y="455549"/>
            <a:chExt cx="3059084" cy="303676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45D1FBF-3400-442A-8D00-0861D32B5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168" y="455549"/>
              <a:ext cx="1638647" cy="163864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289228E-DD1A-4AA3-BA52-BAF0AE56D06F}"/>
                </a:ext>
              </a:extLst>
            </p:cNvPr>
            <p:cNvSpPr txBox="1"/>
            <p:nvPr/>
          </p:nvSpPr>
          <p:spPr>
            <a:xfrm>
              <a:off x="567949" y="1922656"/>
              <a:ext cx="30590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PH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❶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PH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Check your audio and video settings prior to the start of the session 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9B89708-982A-4924-83A5-E7EC6EAB78E0}"/>
              </a:ext>
            </a:extLst>
          </p:cNvPr>
          <p:cNvGrpSpPr/>
          <p:nvPr/>
        </p:nvGrpSpPr>
        <p:grpSpPr>
          <a:xfrm>
            <a:off x="4511999" y="736378"/>
            <a:ext cx="3168000" cy="2432124"/>
            <a:chOff x="4511999" y="690861"/>
            <a:chExt cx="3168000" cy="243212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F6FE6A8-F037-42F2-AA1A-D1CD67440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65999" y="690861"/>
              <a:ext cx="1260000" cy="12600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090B7B4-99CF-4B44-907D-20828DF7B894}"/>
                </a:ext>
              </a:extLst>
            </p:cNvPr>
            <p:cNvSpPr txBox="1"/>
            <p:nvPr/>
          </p:nvSpPr>
          <p:spPr>
            <a:xfrm>
              <a:off x="4511999" y="1922656"/>
              <a:ext cx="3168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PH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❷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PH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Use </a:t>
              </a:r>
              <a:r>
                <a:rPr kumimoji="0" lang="en-PH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Q&amp;A </a:t>
              </a:r>
              <a:r>
                <a:rPr kumimoji="0" lang="en-PH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for your questions/ clarifications </a:t>
              </a:r>
              <a:endParaRPr kumimoji="0" lang="en-PH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425764C-3AAD-44F0-98C1-F498C8EEF505}"/>
              </a:ext>
            </a:extLst>
          </p:cNvPr>
          <p:cNvGrpSpPr/>
          <p:nvPr/>
        </p:nvGrpSpPr>
        <p:grpSpPr>
          <a:xfrm>
            <a:off x="8564966" y="709522"/>
            <a:ext cx="3059084" cy="2801455"/>
            <a:chOff x="8564966" y="690861"/>
            <a:chExt cx="3059084" cy="280145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B4D54F8-5AAC-454F-B65F-DCC099E80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54508" y="690861"/>
              <a:ext cx="1080000" cy="10800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BD88DA4-DC9F-48FD-BEFD-7AFE5F45894C}"/>
                </a:ext>
              </a:extLst>
            </p:cNvPr>
            <p:cNvSpPr txBox="1"/>
            <p:nvPr/>
          </p:nvSpPr>
          <p:spPr>
            <a:xfrm>
              <a:off x="8564966" y="1922656"/>
              <a:ext cx="30590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PH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❸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PH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Answer the feedback form that will be given after the session</a:t>
              </a:r>
            </a:p>
          </p:txBody>
        </p:sp>
      </p:grpSp>
      <p:sp>
        <p:nvSpPr>
          <p:cNvPr id="13" name="Flowchart: Off-page Connector 12">
            <a:extLst>
              <a:ext uri="{FF2B5EF4-FFF2-40B4-BE49-F238E27FC236}">
                <a16:creationId xmlns:a16="http://schemas.microsoft.com/office/drawing/2014/main" id="{628A640C-1AB0-4033-89D3-7EFBBDA3C18F}"/>
              </a:ext>
            </a:extLst>
          </p:cNvPr>
          <p:cNvSpPr/>
          <p:nvPr/>
        </p:nvSpPr>
        <p:spPr>
          <a:xfrm>
            <a:off x="5802284" y="3438195"/>
            <a:ext cx="1163781" cy="1558636"/>
          </a:xfrm>
          <a:prstGeom prst="flowChartOffpageConnector">
            <a:avLst/>
          </a:prstGeom>
          <a:solidFill>
            <a:srgbClr val="5458B1"/>
          </a:solidFill>
          <a:ln>
            <a:solidFill>
              <a:srgbClr val="5458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95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7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5193" y="0"/>
            <a:ext cx="4167837" cy="6858000"/>
          </a:xfrm>
          <a:prstGeom prst="rect">
            <a:avLst/>
          </a:prstGeom>
          <a:solidFill>
            <a:srgbClr val="F3F5F0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819" t="68216"/>
          <a:stretch>
            <a:fillRect/>
          </a:stretch>
        </p:blipFill>
        <p:spPr>
          <a:xfrm>
            <a:off x="10358298" y="1729381"/>
            <a:ext cx="1708509" cy="509181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7F648647-E438-4C92-A264-9C28C8D17286}"/>
              </a:ext>
            </a:extLst>
          </p:cNvPr>
          <p:cNvSpPr txBox="1"/>
          <p:nvPr/>
        </p:nvSpPr>
        <p:spPr>
          <a:xfrm>
            <a:off x="5120641" y="685800"/>
            <a:ext cx="6970102" cy="889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7680"/>
              </a:lnSpc>
            </a:pPr>
            <a:r>
              <a:rPr lang="en-US" sz="4400" b="1">
                <a:solidFill>
                  <a:srgbClr val="F3F5F0"/>
                </a:solidFill>
                <a:latin typeface="Archivo Black"/>
              </a:rPr>
              <a:t>Add Audio &amp; Video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7C9EF61-86DE-482D-99DB-7EDF692CDBC5}"/>
              </a:ext>
            </a:extLst>
          </p:cNvPr>
          <p:cNvGrpSpPr/>
          <p:nvPr/>
        </p:nvGrpSpPr>
        <p:grpSpPr>
          <a:xfrm>
            <a:off x="10562067" y="198674"/>
            <a:ext cx="2021333" cy="444373"/>
            <a:chOff x="10562067" y="198674"/>
            <a:chExt cx="2021333" cy="44437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06AC92E-10D5-471F-B6C8-8BC038662FA4}"/>
                </a:ext>
              </a:extLst>
            </p:cNvPr>
            <p:cNvSpPr txBox="1"/>
            <p:nvPr/>
          </p:nvSpPr>
          <p:spPr>
            <a:xfrm>
              <a:off x="11069393" y="215247"/>
              <a:ext cx="15140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| Training</a:t>
              </a:r>
              <a:endParaRPr lang="en-PH" b="1"/>
            </a:p>
          </p:txBody>
        </p:sp>
        <p:pic>
          <p:nvPicPr>
            <p:cNvPr id="19" name="Picture 1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320219E-21F0-4B4E-86C3-66D04E095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2067" y="198674"/>
              <a:ext cx="478123" cy="444373"/>
            </a:xfrm>
            <a:prstGeom prst="rect">
              <a:avLst/>
            </a:prstGeom>
            <a:effectLst>
              <a:glow rad="12700">
                <a:schemeClr val="bg1">
                  <a:alpha val="40000"/>
                </a:schemeClr>
              </a:glow>
            </a:effectLst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6E9A93E-BF2B-40C4-8EA0-CFF0D4A6B5E5}"/>
              </a:ext>
            </a:extLst>
          </p:cNvPr>
          <p:cNvSpPr txBox="1"/>
          <p:nvPr/>
        </p:nvSpPr>
        <p:spPr>
          <a:xfrm>
            <a:off x="236544" y="1269220"/>
            <a:ext cx="370292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/>
          </a:p>
          <a:p>
            <a:r>
              <a:rPr lang="en-US" sz="2400" b="1"/>
              <a:t>Add an animated GIF</a:t>
            </a:r>
          </a:p>
          <a:p>
            <a:endParaRPr lang="en-US" sz="2400" b="1"/>
          </a:p>
          <a:p>
            <a:r>
              <a:rPr lang="en-US" sz="2400"/>
              <a:t>In PowerPoint, you can add animated GIFs, videos from your computer or online videos, recordings, and even add captions to videos.</a:t>
            </a:r>
          </a:p>
          <a:p>
            <a:endParaRPr lang="en-US" sz="2400"/>
          </a:p>
          <a:p>
            <a:endParaRPr lang="en-US" sz="24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/>
          </a:p>
          <a:p>
            <a:endParaRPr lang="en-US" sz="2400"/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21B0B65C-AECF-4244-A92E-8BF6CBC3958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78486" y="6409227"/>
            <a:ext cx="890072" cy="227710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2598719E-8398-4980-B481-5DC03102E3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8" y="127864"/>
            <a:ext cx="2284297" cy="814245"/>
          </a:xfrm>
          <a:prstGeom prst="rect">
            <a:avLst/>
          </a:prstGeom>
        </p:spPr>
      </p:pic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110294C7-943F-4C14-8894-C6A6151EAE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0583477"/>
              </p:ext>
            </p:extLst>
          </p:nvPr>
        </p:nvGraphicFramePr>
        <p:xfrm>
          <a:off x="4742803" y="2406974"/>
          <a:ext cx="7074002" cy="4400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13839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FA0A3594-C46E-486A-AE48-8DAF56210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5A3418D9-B8B0-4AB8-BBAF-A902238508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3D13145D-9979-4050-9E47-C9681E124A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7B304E80-7282-4A32-868E-3536129E1F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7B9C0F89-EB6C-46B1-9587-B18D2F502E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9002A624-3C8B-4AD8-90B8-CF791641E5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1E3F28DA-0463-41B9-A208-15393807A7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1ABA816B-0264-45C0-B2D2-49BA4832378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166.571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42113" cy="629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0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7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5193" y="-50240"/>
            <a:ext cx="4167837" cy="6858000"/>
          </a:xfrm>
          <a:prstGeom prst="rect">
            <a:avLst/>
          </a:prstGeom>
          <a:solidFill>
            <a:srgbClr val="F3F5F0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819" t="68216"/>
          <a:stretch>
            <a:fillRect/>
          </a:stretch>
        </p:blipFill>
        <p:spPr>
          <a:xfrm>
            <a:off x="10358298" y="1729381"/>
            <a:ext cx="1708509" cy="509181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7F648647-E438-4C92-A264-9C28C8D17286}"/>
              </a:ext>
            </a:extLst>
          </p:cNvPr>
          <p:cNvSpPr txBox="1"/>
          <p:nvPr/>
        </p:nvSpPr>
        <p:spPr>
          <a:xfrm>
            <a:off x="5120641" y="685800"/>
            <a:ext cx="6970102" cy="889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7680"/>
              </a:lnSpc>
            </a:pPr>
            <a:r>
              <a:rPr lang="en-US" sz="4400" b="1">
                <a:solidFill>
                  <a:srgbClr val="F3F5F0"/>
                </a:solidFill>
                <a:latin typeface="Archivo Black"/>
              </a:rPr>
              <a:t>Add Audio &amp; Video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7C9EF61-86DE-482D-99DB-7EDF692CDBC5}"/>
              </a:ext>
            </a:extLst>
          </p:cNvPr>
          <p:cNvGrpSpPr/>
          <p:nvPr/>
        </p:nvGrpSpPr>
        <p:grpSpPr>
          <a:xfrm>
            <a:off x="10562067" y="198674"/>
            <a:ext cx="2021333" cy="444373"/>
            <a:chOff x="10562067" y="198674"/>
            <a:chExt cx="2021333" cy="44437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06AC92E-10D5-471F-B6C8-8BC038662FA4}"/>
                </a:ext>
              </a:extLst>
            </p:cNvPr>
            <p:cNvSpPr txBox="1"/>
            <p:nvPr/>
          </p:nvSpPr>
          <p:spPr>
            <a:xfrm>
              <a:off x="11069393" y="215247"/>
              <a:ext cx="15140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| Training</a:t>
              </a:r>
              <a:endParaRPr lang="en-PH" b="1"/>
            </a:p>
          </p:txBody>
        </p:sp>
        <p:pic>
          <p:nvPicPr>
            <p:cNvPr id="19" name="Picture 1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320219E-21F0-4B4E-86C3-66D04E095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2067" y="198674"/>
              <a:ext cx="478123" cy="444373"/>
            </a:xfrm>
            <a:prstGeom prst="rect">
              <a:avLst/>
            </a:prstGeom>
            <a:effectLst>
              <a:glow rad="12700">
                <a:schemeClr val="bg1">
                  <a:alpha val="40000"/>
                </a:schemeClr>
              </a:glow>
            </a:effectLst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6E9A93E-BF2B-40C4-8EA0-CFF0D4A6B5E5}"/>
              </a:ext>
            </a:extLst>
          </p:cNvPr>
          <p:cNvSpPr txBox="1"/>
          <p:nvPr/>
        </p:nvSpPr>
        <p:spPr>
          <a:xfrm>
            <a:off x="236544" y="1130569"/>
            <a:ext cx="370292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/>
          </a:p>
          <a:p>
            <a:r>
              <a:rPr lang="en-US" sz="2400" b="1"/>
              <a:t>Add audio or video</a:t>
            </a:r>
            <a:endParaRPr lang="en-US" sz="2400"/>
          </a:p>
          <a:p>
            <a:endParaRPr lang="en-US" sz="28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/>
          </a:p>
          <a:p>
            <a:endParaRPr lang="en-US" sz="2800"/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6FCC2F36-2D9F-4C80-884D-399CB3E5827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78486" y="6409227"/>
            <a:ext cx="890072" cy="227710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2060494-24A8-4408-B1FB-2E1ED31A9A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8" y="127864"/>
            <a:ext cx="2284297" cy="814245"/>
          </a:xfrm>
          <a:prstGeom prst="rect">
            <a:avLst/>
          </a:prstGeom>
        </p:spPr>
      </p:pic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C87A97A8-84E2-4402-8974-56DC69C032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4186368"/>
              </p:ext>
            </p:extLst>
          </p:nvPr>
        </p:nvGraphicFramePr>
        <p:xfrm>
          <a:off x="4742803" y="2406974"/>
          <a:ext cx="7074002" cy="4400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7657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FA0A3594-C46E-486A-AE48-8DAF56210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5A3418D9-B8B0-4AB8-BBAF-A902238508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3D13145D-9979-4050-9E47-C9681E124A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7B304E80-7282-4A32-868E-3536129E1F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7B9C0F89-EB6C-46B1-9587-B18D2F502E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9002A624-3C8B-4AD8-90B8-CF791641E5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1E3F28DA-0463-41B9-A208-15393807A7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5">
            <a:hlinkClick r:id="" action="ppaction://media"/>
            <a:extLst>
              <a:ext uri="{FF2B5EF4-FFF2-40B4-BE49-F238E27FC236}">
                <a16:creationId xmlns:a16="http://schemas.microsoft.com/office/drawing/2014/main" id="{852683A7-1F3C-44CA-A45E-302A2249911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769.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89002" cy="626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7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7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5193" y="0"/>
            <a:ext cx="4167837" cy="6858000"/>
          </a:xfrm>
          <a:prstGeom prst="rect">
            <a:avLst/>
          </a:prstGeom>
          <a:solidFill>
            <a:srgbClr val="F3F5F0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819" t="68216"/>
          <a:stretch>
            <a:fillRect/>
          </a:stretch>
        </p:blipFill>
        <p:spPr>
          <a:xfrm>
            <a:off x="10358298" y="1729381"/>
            <a:ext cx="1708509" cy="509181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7F648647-E438-4C92-A264-9C28C8D17286}"/>
              </a:ext>
            </a:extLst>
          </p:cNvPr>
          <p:cNvSpPr txBox="1"/>
          <p:nvPr/>
        </p:nvSpPr>
        <p:spPr>
          <a:xfrm>
            <a:off x="5120641" y="685800"/>
            <a:ext cx="6970102" cy="889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7680"/>
              </a:lnSpc>
            </a:pPr>
            <a:r>
              <a:rPr lang="en-US" sz="4400" b="1">
                <a:solidFill>
                  <a:srgbClr val="F3F5F0"/>
                </a:solidFill>
                <a:latin typeface="Archivo Black"/>
              </a:rPr>
              <a:t>Add Animations to Slides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7C9EF61-86DE-482D-99DB-7EDF692CDBC5}"/>
              </a:ext>
            </a:extLst>
          </p:cNvPr>
          <p:cNvGrpSpPr/>
          <p:nvPr/>
        </p:nvGrpSpPr>
        <p:grpSpPr>
          <a:xfrm>
            <a:off x="10562067" y="198674"/>
            <a:ext cx="2021333" cy="444373"/>
            <a:chOff x="10562067" y="198674"/>
            <a:chExt cx="2021333" cy="44437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06AC92E-10D5-471F-B6C8-8BC038662FA4}"/>
                </a:ext>
              </a:extLst>
            </p:cNvPr>
            <p:cNvSpPr txBox="1"/>
            <p:nvPr/>
          </p:nvSpPr>
          <p:spPr>
            <a:xfrm>
              <a:off x="11069393" y="215247"/>
              <a:ext cx="15140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| Training</a:t>
              </a:r>
              <a:endParaRPr lang="en-PH" b="1"/>
            </a:p>
          </p:txBody>
        </p:sp>
        <p:pic>
          <p:nvPicPr>
            <p:cNvPr id="19" name="Picture 1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320219E-21F0-4B4E-86C3-66D04E095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2067" y="198674"/>
              <a:ext cx="478123" cy="444373"/>
            </a:xfrm>
            <a:prstGeom prst="rect">
              <a:avLst/>
            </a:prstGeom>
            <a:effectLst>
              <a:glow rad="12700">
                <a:schemeClr val="bg1">
                  <a:alpha val="40000"/>
                </a:schemeClr>
              </a:glow>
            </a:effec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631EFCC-D00F-42D8-90D1-2D816179863C}"/>
              </a:ext>
            </a:extLst>
          </p:cNvPr>
          <p:cNvSpPr txBox="1"/>
          <p:nvPr/>
        </p:nvSpPr>
        <p:spPr>
          <a:xfrm>
            <a:off x="510592" y="2262398"/>
            <a:ext cx="339703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Animation-like effects can be added to your slide content. This can make your presentation look livelier and generate more impact on the audience.</a:t>
            </a: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9200F3FB-5129-4B59-9B3C-01033F11895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78486" y="6409227"/>
            <a:ext cx="890072" cy="227710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E3DC7F11-66C0-42AA-A7FA-E734DE6065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8" y="127864"/>
            <a:ext cx="2284297" cy="814245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5AD01C64-15C1-4CF6-9725-42871099CE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3577029"/>
              </p:ext>
            </p:extLst>
          </p:nvPr>
        </p:nvGraphicFramePr>
        <p:xfrm>
          <a:off x="4742803" y="2406974"/>
          <a:ext cx="7074002" cy="4400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20014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FA0A3594-C46E-486A-AE48-8DAF56210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5A3418D9-B8B0-4AB8-BBAF-A902238508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3D13145D-9979-4050-9E47-C9681E124A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7B304E80-7282-4A32-868E-3536129E1F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7B9C0F89-EB6C-46B1-9587-B18D2F502E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9002A624-3C8B-4AD8-90B8-CF791641E5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1E3F28DA-0463-41B9-A208-15393807A7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 uiExpand="1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2" title="Add animations to slides in PowerPoint">
            <a:hlinkClick r:id="" action="ppaction://media"/>
            <a:extLst>
              <a:ext uri="{FF2B5EF4-FFF2-40B4-BE49-F238E27FC236}">
                <a16:creationId xmlns:a16="http://schemas.microsoft.com/office/drawing/2014/main" id="{396822C6-60C6-4EC1-A85F-6C3256E6497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" y="13648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5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7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5193" y="0"/>
            <a:ext cx="4167837" cy="6858000"/>
          </a:xfrm>
          <a:prstGeom prst="rect">
            <a:avLst/>
          </a:prstGeom>
          <a:solidFill>
            <a:srgbClr val="F3F5F0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819" t="68216"/>
          <a:stretch>
            <a:fillRect/>
          </a:stretch>
        </p:blipFill>
        <p:spPr>
          <a:xfrm>
            <a:off x="10358298" y="1729381"/>
            <a:ext cx="1708509" cy="509181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4CCE7DD4-600C-4B86-9DE1-D90BE93D20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8" y="-1014205"/>
            <a:ext cx="2998177" cy="2998177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7F648647-E438-4C92-A264-9C28C8D17286}"/>
              </a:ext>
            </a:extLst>
          </p:cNvPr>
          <p:cNvSpPr txBox="1"/>
          <p:nvPr/>
        </p:nvSpPr>
        <p:spPr>
          <a:xfrm>
            <a:off x="5120641" y="685800"/>
            <a:ext cx="6970102" cy="889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7680"/>
              </a:lnSpc>
            </a:pPr>
            <a:r>
              <a:rPr lang="en-US" sz="4400" b="1">
                <a:solidFill>
                  <a:srgbClr val="F3F5F0"/>
                </a:solidFill>
                <a:latin typeface="Archivo Black"/>
              </a:rPr>
              <a:t>Using Slide Master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0EC11A-B74C-4033-97EA-A29318FFED4C}"/>
              </a:ext>
            </a:extLst>
          </p:cNvPr>
          <p:cNvSpPr txBox="1"/>
          <p:nvPr/>
        </p:nvSpPr>
        <p:spPr>
          <a:xfrm>
            <a:off x="249180" y="1280285"/>
            <a:ext cx="4043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 </a:t>
            </a:r>
            <a:endParaRPr lang="en-US" sz="200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7C9EF61-86DE-482D-99DB-7EDF692CDBC5}"/>
              </a:ext>
            </a:extLst>
          </p:cNvPr>
          <p:cNvGrpSpPr/>
          <p:nvPr/>
        </p:nvGrpSpPr>
        <p:grpSpPr>
          <a:xfrm>
            <a:off x="10562067" y="198674"/>
            <a:ext cx="2021333" cy="444373"/>
            <a:chOff x="10562067" y="198674"/>
            <a:chExt cx="2021333" cy="44437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06AC92E-10D5-471F-B6C8-8BC038662FA4}"/>
                </a:ext>
              </a:extLst>
            </p:cNvPr>
            <p:cNvSpPr txBox="1"/>
            <p:nvPr/>
          </p:nvSpPr>
          <p:spPr>
            <a:xfrm>
              <a:off x="11069393" y="215247"/>
              <a:ext cx="15140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| Training</a:t>
              </a:r>
              <a:endParaRPr lang="en-PH" b="1"/>
            </a:p>
          </p:txBody>
        </p:sp>
        <p:pic>
          <p:nvPicPr>
            <p:cNvPr id="19" name="Picture 1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320219E-21F0-4B4E-86C3-66D04E095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2067" y="198674"/>
              <a:ext cx="478123" cy="444373"/>
            </a:xfrm>
            <a:prstGeom prst="rect">
              <a:avLst/>
            </a:prstGeom>
            <a:effectLst>
              <a:glow rad="12700">
                <a:schemeClr val="bg1">
                  <a:alpha val="40000"/>
                </a:schemeClr>
              </a:glow>
            </a:effec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AA8AF75-49F1-4B1A-8EE7-9F528B0BA7E7}"/>
              </a:ext>
            </a:extLst>
          </p:cNvPr>
          <p:cNvSpPr txBox="1"/>
          <p:nvPr/>
        </p:nvSpPr>
        <p:spPr>
          <a:xfrm>
            <a:off x="659956" y="1680395"/>
            <a:ext cx="26481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Use a slide master to add consistency to your colors, fonts, headings, logos, and other styles, and to help unify the form of your presentation.</a:t>
            </a:r>
          </a:p>
        </p:txBody>
      </p:sp>
      <p:pic>
        <p:nvPicPr>
          <p:cNvPr id="20" name="Picture 6">
            <a:extLst>
              <a:ext uri="{FF2B5EF4-FFF2-40B4-BE49-F238E27FC236}">
                <a16:creationId xmlns:a16="http://schemas.microsoft.com/office/drawing/2014/main" id="{F26D5120-2F42-4F1D-8F95-8483A249CC4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78486" y="6409227"/>
            <a:ext cx="890072" cy="227710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60265A69-A29A-47C3-AA8C-4D850C8465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8995668"/>
              </p:ext>
            </p:extLst>
          </p:nvPr>
        </p:nvGraphicFramePr>
        <p:xfrm>
          <a:off x="4742803" y="2406974"/>
          <a:ext cx="7074002" cy="4400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18577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FA0A3594-C46E-486A-AE48-8DAF56210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5A3418D9-B8B0-4AB8-BBAF-A902238508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3D13145D-9979-4050-9E47-C9681E124A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7B304E80-7282-4A32-868E-3536129E1F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7B9C0F89-EB6C-46B1-9587-B18D2F502E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9002A624-3C8B-4AD8-90B8-CF791641E5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1E3F28DA-0463-41B9-A208-15393807A7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2" title="Change slide masters in PowerPoint">
            <a:hlinkClick r:id="" action="ppaction://media"/>
            <a:extLst>
              <a:ext uri="{FF2B5EF4-FFF2-40B4-BE49-F238E27FC236}">
                <a16:creationId xmlns:a16="http://schemas.microsoft.com/office/drawing/2014/main" id="{3808A7E9-2574-449F-88D7-87B0CCE7585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82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7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5193" y="0"/>
            <a:ext cx="4167837" cy="6858000"/>
          </a:xfrm>
          <a:prstGeom prst="rect">
            <a:avLst/>
          </a:prstGeom>
          <a:solidFill>
            <a:srgbClr val="F3F5F0"/>
          </a:solidFill>
        </p:spPr>
        <p:txBody>
          <a:bodyPr/>
          <a:lstStyle/>
          <a:p>
            <a:endParaRPr lang="en-PH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819" t="68216"/>
          <a:stretch>
            <a:fillRect/>
          </a:stretch>
        </p:blipFill>
        <p:spPr>
          <a:xfrm>
            <a:off x="10341376" y="2320703"/>
            <a:ext cx="1708509" cy="509181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7F648647-E438-4C92-A264-9C28C8D17286}"/>
              </a:ext>
            </a:extLst>
          </p:cNvPr>
          <p:cNvSpPr txBox="1"/>
          <p:nvPr/>
        </p:nvSpPr>
        <p:spPr>
          <a:xfrm>
            <a:off x="4204405" y="1209020"/>
            <a:ext cx="7886338" cy="889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7680"/>
              </a:lnSpc>
            </a:pPr>
            <a:r>
              <a:rPr lang="en-US" sz="4400" b="1">
                <a:solidFill>
                  <a:srgbClr val="F3F5F0"/>
                </a:solidFill>
                <a:latin typeface="Archivo Black"/>
              </a:rPr>
              <a:t>Marking a Presentation Final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7C9EF61-86DE-482D-99DB-7EDF692CDBC5}"/>
              </a:ext>
            </a:extLst>
          </p:cNvPr>
          <p:cNvGrpSpPr/>
          <p:nvPr/>
        </p:nvGrpSpPr>
        <p:grpSpPr>
          <a:xfrm>
            <a:off x="10562067" y="198674"/>
            <a:ext cx="2021333" cy="444373"/>
            <a:chOff x="10562067" y="198674"/>
            <a:chExt cx="2021333" cy="44437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06AC92E-10D5-471F-B6C8-8BC038662FA4}"/>
                </a:ext>
              </a:extLst>
            </p:cNvPr>
            <p:cNvSpPr txBox="1"/>
            <p:nvPr/>
          </p:nvSpPr>
          <p:spPr>
            <a:xfrm>
              <a:off x="11069393" y="215247"/>
              <a:ext cx="15140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| Training</a:t>
              </a:r>
              <a:endParaRPr lang="en-PH" b="1"/>
            </a:p>
          </p:txBody>
        </p:sp>
        <p:pic>
          <p:nvPicPr>
            <p:cNvPr id="19" name="Picture 1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320219E-21F0-4B4E-86C3-66D04E095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2067" y="198674"/>
              <a:ext cx="478123" cy="444373"/>
            </a:xfrm>
            <a:prstGeom prst="rect">
              <a:avLst/>
            </a:prstGeom>
            <a:effectLst>
              <a:glow rad="12700">
                <a:schemeClr val="bg1">
                  <a:alpha val="40000"/>
                </a:schemeClr>
              </a:glow>
            </a:effectLst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6E9A93E-BF2B-40C4-8EA0-CFF0D4A6B5E5}"/>
              </a:ext>
            </a:extLst>
          </p:cNvPr>
          <p:cNvSpPr txBox="1"/>
          <p:nvPr/>
        </p:nvSpPr>
        <p:spPr>
          <a:xfrm>
            <a:off x="410329" y="1860388"/>
            <a:ext cx="23970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After you click </a:t>
            </a:r>
            <a:r>
              <a:rPr lang="en-US" sz="2400" b="1"/>
              <a:t>Mark as Final</a:t>
            </a:r>
            <a:r>
              <a:rPr lang="en-US" sz="2400"/>
              <a:t> to mark a file as final, a message tells you that the file is marked as final to discourage editing</a:t>
            </a:r>
            <a:endParaRPr lang="en-US" sz="360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547E1F4A-CD4E-4831-A8C9-D085D66524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3105488"/>
              </p:ext>
            </p:extLst>
          </p:nvPr>
        </p:nvGraphicFramePr>
        <p:xfrm>
          <a:off x="4393165" y="3392905"/>
          <a:ext cx="7520351" cy="30501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6" name="Picture 6">
            <a:extLst>
              <a:ext uri="{FF2B5EF4-FFF2-40B4-BE49-F238E27FC236}">
                <a16:creationId xmlns:a16="http://schemas.microsoft.com/office/drawing/2014/main" id="{3FBFDAE2-9DD6-4D70-BD1D-F3E707A563F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78486" y="6409227"/>
            <a:ext cx="890072" cy="227710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85803AFB-CB0F-42E9-9100-1EF46A4725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8" y="127864"/>
            <a:ext cx="2284297" cy="81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5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255CF83-0F63-420F-93FD-91F1A3088E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13EA43D-E44E-481C-B8C1-44D483A982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BA01C5F-E56B-41C4-BB0C-C1A58B2370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17D5570-E89B-473C-8266-EA7B1E4FAA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D2CBFC5-56AC-437F-B3D5-1F740971C0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2422BB7-B0BF-40E5-BC1E-49744DD171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BA0C9DA-9843-4CA2-9EDD-729FFD0C1B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Dgm bld="one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7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5193" y="0"/>
            <a:ext cx="4167837" cy="6858000"/>
          </a:xfrm>
          <a:prstGeom prst="rect">
            <a:avLst/>
          </a:prstGeom>
          <a:solidFill>
            <a:srgbClr val="F3F5F0"/>
          </a:solidFill>
        </p:spPr>
        <p:txBody>
          <a:bodyPr/>
          <a:lstStyle/>
          <a:p>
            <a:endParaRPr lang="en-PH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819" t="68216"/>
          <a:stretch>
            <a:fillRect/>
          </a:stretch>
        </p:blipFill>
        <p:spPr>
          <a:xfrm>
            <a:off x="10341376" y="2320703"/>
            <a:ext cx="1708509" cy="509181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7F648647-E438-4C92-A264-9C28C8D17286}"/>
              </a:ext>
            </a:extLst>
          </p:cNvPr>
          <p:cNvSpPr txBox="1"/>
          <p:nvPr/>
        </p:nvSpPr>
        <p:spPr>
          <a:xfrm>
            <a:off x="4204405" y="1209020"/>
            <a:ext cx="7886338" cy="889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7680"/>
              </a:lnSpc>
            </a:pPr>
            <a:r>
              <a:rPr lang="en-US" sz="4400" b="1">
                <a:solidFill>
                  <a:srgbClr val="F3F5F0"/>
                </a:solidFill>
                <a:latin typeface="Archivo Black"/>
              </a:rPr>
              <a:t>Saving Presentations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7C9EF61-86DE-482D-99DB-7EDF692CDBC5}"/>
              </a:ext>
            </a:extLst>
          </p:cNvPr>
          <p:cNvGrpSpPr/>
          <p:nvPr/>
        </p:nvGrpSpPr>
        <p:grpSpPr>
          <a:xfrm>
            <a:off x="10562067" y="198674"/>
            <a:ext cx="2021333" cy="444373"/>
            <a:chOff x="10562067" y="198674"/>
            <a:chExt cx="2021333" cy="44437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06AC92E-10D5-471F-B6C8-8BC038662FA4}"/>
                </a:ext>
              </a:extLst>
            </p:cNvPr>
            <p:cNvSpPr txBox="1"/>
            <p:nvPr/>
          </p:nvSpPr>
          <p:spPr>
            <a:xfrm>
              <a:off x="11069393" y="215247"/>
              <a:ext cx="15140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| Training</a:t>
              </a:r>
              <a:endParaRPr lang="en-PH" b="1"/>
            </a:p>
          </p:txBody>
        </p:sp>
        <p:pic>
          <p:nvPicPr>
            <p:cNvPr id="19" name="Picture 1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320219E-21F0-4B4E-86C3-66D04E095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2067" y="198674"/>
              <a:ext cx="478123" cy="444373"/>
            </a:xfrm>
            <a:prstGeom prst="rect">
              <a:avLst/>
            </a:prstGeom>
            <a:effectLst>
              <a:glow rad="12700">
                <a:schemeClr val="bg1">
                  <a:alpha val="40000"/>
                </a:schemeClr>
              </a:glow>
            </a:effectLst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6E9A93E-BF2B-40C4-8EA0-CFF0D4A6B5E5}"/>
              </a:ext>
            </a:extLst>
          </p:cNvPr>
          <p:cNvSpPr txBox="1"/>
          <p:nvPr/>
        </p:nvSpPr>
        <p:spPr>
          <a:xfrm>
            <a:off x="410328" y="1860388"/>
            <a:ext cx="33971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Once you have completed your presentation, you can now save it to preserve the changes you have made.</a:t>
            </a:r>
            <a:endParaRPr lang="en-US" sz="360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547E1F4A-CD4E-4831-A8C9-D085D66524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7762887"/>
              </p:ext>
            </p:extLst>
          </p:nvPr>
        </p:nvGraphicFramePr>
        <p:xfrm>
          <a:off x="4393165" y="3392905"/>
          <a:ext cx="7520351" cy="30501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6" name="Picture 6">
            <a:extLst>
              <a:ext uri="{FF2B5EF4-FFF2-40B4-BE49-F238E27FC236}">
                <a16:creationId xmlns:a16="http://schemas.microsoft.com/office/drawing/2014/main" id="{3FBFDAE2-9DD6-4D70-BD1D-F3E707A563F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78486" y="6409227"/>
            <a:ext cx="890072" cy="227710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85803AFB-CB0F-42E9-9100-1EF46A4725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8" y="127864"/>
            <a:ext cx="2284297" cy="81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13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255CF83-0F63-420F-93FD-91F1A3088E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13EA43D-E44E-481C-B8C1-44D483A982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BA01C5F-E56B-41C4-BB0C-C1A58B2370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17D5570-E89B-473C-8266-EA7B1E4FAA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D2CBFC5-56AC-437F-B3D5-1F740971C0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2422BB7-B0BF-40E5-BC1E-49744DD171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BA0C9DA-9843-4CA2-9EDD-729FFD0C1B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7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C2532AA3-EB5F-43D1-BA36-17DF7E6FAB32}"/>
              </a:ext>
            </a:extLst>
          </p:cNvPr>
          <p:cNvSpPr/>
          <p:nvPr/>
        </p:nvSpPr>
        <p:spPr>
          <a:xfrm>
            <a:off x="620417" y="2785425"/>
            <a:ext cx="6941305" cy="21939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2" name="Group 2"/>
          <p:cNvGrpSpPr/>
          <p:nvPr/>
        </p:nvGrpSpPr>
        <p:grpSpPr>
          <a:xfrm>
            <a:off x="8045699" y="0"/>
            <a:ext cx="4146301" cy="6858000"/>
            <a:chOff x="0" y="0"/>
            <a:chExt cx="1913890" cy="31655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3165582"/>
            </a:xfrm>
            <a:custGeom>
              <a:avLst/>
              <a:gdLst/>
              <a:ahLst/>
              <a:cxnLst/>
              <a:rect l="l" t="t" r="r" b="b"/>
              <a:pathLst>
                <a:path w="1913890" h="3165582">
                  <a:moveTo>
                    <a:pt x="0" y="0"/>
                  </a:moveTo>
                  <a:lnTo>
                    <a:pt x="1913890" y="0"/>
                  </a:lnTo>
                  <a:lnTo>
                    <a:pt x="1913890" y="3165582"/>
                  </a:lnTo>
                  <a:lnTo>
                    <a:pt x="0" y="3165582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8285928" y="395450"/>
            <a:ext cx="3665779" cy="7305527"/>
            <a:chOff x="0" y="0"/>
            <a:chExt cx="7331559" cy="14611053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3445246" cy="320407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3886313" y="0"/>
              <a:ext cx="3445246" cy="320407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3794565"/>
              <a:ext cx="3445246" cy="320407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3886313" y="3794565"/>
              <a:ext cx="3445246" cy="320407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7612409"/>
              <a:ext cx="3445246" cy="3204079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3886313" y="7612409"/>
              <a:ext cx="3445246" cy="3204079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11406974"/>
              <a:ext cx="3445246" cy="3204079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3886313" y="11406974"/>
              <a:ext cx="3445246" cy="3204079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 rot="-10800000">
            <a:off x="9301505" y="3938804"/>
            <a:ext cx="3889937" cy="3889937"/>
            <a:chOff x="0" y="0"/>
            <a:chExt cx="7779875" cy="7779875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2700000">
              <a:off x="1753385" y="525288"/>
              <a:ext cx="4273105" cy="6729299"/>
            </a:xfrm>
            <a:prstGeom prst="rect">
              <a:avLst/>
            </a:prstGeom>
          </p:spPr>
        </p:pic>
        <p:grpSp>
          <p:nvGrpSpPr>
            <p:cNvPr id="16" name="Group 16"/>
            <p:cNvGrpSpPr/>
            <p:nvPr/>
          </p:nvGrpSpPr>
          <p:grpSpPr>
            <a:xfrm rot="2672733">
              <a:off x="2100288" y="4274648"/>
              <a:ext cx="5340417" cy="952867"/>
              <a:chOff x="0" y="0"/>
              <a:chExt cx="2731296" cy="487333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731296" cy="487333"/>
              </a:xfrm>
              <a:custGeom>
                <a:avLst/>
                <a:gdLst/>
                <a:ahLst/>
                <a:cxnLst/>
                <a:rect l="l" t="t" r="r" b="b"/>
                <a:pathLst>
                  <a:path w="2731296" h="487333">
                    <a:moveTo>
                      <a:pt x="0" y="0"/>
                    </a:moveTo>
                    <a:lnTo>
                      <a:pt x="2731296" y="0"/>
                    </a:lnTo>
                    <a:lnTo>
                      <a:pt x="2731296" y="487333"/>
                    </a:lnTo>
                    <a:lnTo>
                      <a:pt x="0" y="48733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en-PH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39396" y="6057382"/>
            <a:ext cx="1971159" cy="64884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71F0125-FA07-4FF0-A405-EFBBCCC6AE6F}"/>
              </a:ext>
            </a:extLst>
          </p:cNvPr>
          <p:cNvSpPr/>
          <p:nvPr/>
        </p:nvSpPr>
        <p:spPr>
          <a:xfrm>
            <a:off x="0" y="0"/>
            <a:ext cx="8045699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PH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3DBF8D8-4A90-4D11-AFB5-07D5A6C102E5}"/>
              </a:ext>
            </a:extLst>
          </p:cNvPr>
          <p:cNvSpPr/>
          <p:nvPr/>
        </p:nvSpPr>
        <p:spPr>
          <a:xfrm>
            <a:off x="3899398" y="0"/>
            <a:ext cx="4146301" cy="1143000"/>
          </a:xfrm>
          <a:prstGeom prst="rect">
            <a:avLst/>
          </a:prstGeom>
          <a:solidFill>
            <a:srgbClr val="004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PH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E81FAF8D-B1C3-45AA-A79C-2C426DE90BBE}"/>
              </a:ext>
            </a:extLst>
          </p:cNvPr>
          <p:cNvSpPr/>
          <p:nvPr/>
        </p:nvSpPr>
        <p:spPr>
          <a:xfrm rot="5400000">
            <a:off x="3732454" y="151054"/>
            <a:ext cx="1158889" cy="82500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PH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TextBox 4">
            <a:extLst>
              <a:ext uri="{FF2B5EF4-FFF2-40B4-BE49-F238E27FC236}">
                <a16:creationId xmlns:a16="http://schemas.microsoft.com/office/drawing/2014/main" id="{7BB2C7B0-59DD-4BD1-A087-790E51DA8AA8}"/>
              </a:ext>
            </a:extLst>
          </p:cNvPr>
          <p:cNvSpPr txBox="1"/>
          <p:nvPr/>
        </p:nvSpPr>
        <p:spPr>
          <a:xfrm>
            <a:off x="3415421" y="1656867"/>
            <a:ext cx="4146301" cy="27444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6001"/>
              </a:lnSpc>
            </a:pPr>
            <a:r>
              <a:rPr lang="en-US" sz="6000" b="1">
                <a:solidFill>
                  <a:schemeClr val="tx1">
                    <a:lumMod val="50000"/>
                    <a:lumOff val="50000"/>
                  </a:schemeClr>
                </a:solidFill>
                <a:latin typeface="Halant Medium Bold"/>
              </a:rPr>
              <a:t>|</a:t>
            </a:r>
            <a:r>
              <a:rPr lang="en-US" sz="7200" b="1">
                <a:solidFill>
                  <a:schemeClr val="tx1">
                    <a:lumMod val="50000"/>
                    <a:lumOff val="50000"/>
                  </a:schemeClr>
                </a:solidFill>
                <a:latin typeface="Halant Medium Bold"/>
              </a:rPr>
              <a:t> </a:t>
            </a:r>
            <a:r>
              <a:rPr lang="en-US" sz="6000" b="1">
                <a:solidFill>
                  <a:schemeClr val="tx1">
                    <a:lumMod val="50000"/>
                    <a:lumOff val="50000"/>
                  </a:schemeClr>
                </a:solidFill>
                <a:latin typeface="Halant Medium Bold"/>
              </a:rPr>
              <a:t>TRAINING</a:t>
            </a:r>
          </a:p>
        </p:txBody>
      </p:sp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991FB6EE-933B-41AB-8596-167E6FC9C5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24" y="2899600"/>
            <a:ext cx="2074164" cy="1927752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8DDE035-159C-4A77-81F0-CE76BB31E4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8" y="127864"/>
            <a:ext cx="2284297" cy="81424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7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5194" y="0"/>
            <a:ext cx="6507642" cy="6858000"/>
          </a:xfrm>
          <a:prstGeom prst="rect">
            <a:avLst/>
          </a:prstGeom>
          <a:solidFill>
            <a:srgbClr val="F3F5F0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819" t="68216"/>
          <a:stretch>
            <a:fillRect/>
          </a:stretch>
        </p:blipFill>
        <p:spPr>
          <a:xfrm>
            <a:off x="9797692" y="3174410"/>
            <a:ext cx="1708509" cy="50918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176263" y="685800"/>
            <a:ext cx="4329937" cy="1962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defTabSz="609630">
              <a:lnSpc>
                <a:spcPts val="5120"/>
              </a:lnSpc>
            </a:pPr>
            <a:r>
              <a:rPr lang="en-US" sz="4267" b="1">
                <a:solidFill>
                  <a:srgbClr val="F3F5F0"/>
                </a:solidFill>
                <a:latin typeface="Archivo Black"/>
              </a:rPr>
              <a:t>ANY QUESTIONS?</a:t>
            </a:r>
          </a:p>
          <a:p>
            <a:pPr algn="r" defTabSz="609630">
              <a:lnSpc>
                <a:spcPts val="5120"/>
              </a:lnSpc>
            </a:pPr>
            <a:endParaRPr lang="en-US" sz="4267" b="1">
              <a:solidFill>
                <a:srgbClr val="F3F5F0"/>
              </a:solidFill>
              <a:latin typeface="Archivo Black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67440" y="1949230"/>
            <a:ext cx="2246655" cy="224665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669936" y="4405077"/>
            <a:ext cx="1241665" cy="572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854"/>
              </a:lnSpc>
            </a:pPr>
            <a:r>
              <a:rPr lang="en-US" sz="3467">
                <a:solidFill>
                  <a:srgbClr val="000000"/>
                </a:solidFill>
                <a:latin typeface="Open Sans"/>
              </a:rPr>
              <a:t>Q &amp; A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BC4E2D8-8C80-479A-9F54-6756533046BA}"/>
              </a:ext>
            </a:extLst>
          </p:cNvPr>
          <p:cNvGrpSpPr/>
          <p:nvPr/>
        </p:nvGrpSpPr>
        <p:grpSpPr>
          <a:xfrm>
            <a:off x="10562067" y="198674"/>
            <a:ext cx="2021333" cy="444373"/>
            <a:chOff x="10562067" y="198674"/>
            <a:chExt cx="2021333" cy="44437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5F2A3C6-B158-409C-A754-C9B580F7B46A}"/>
                </a:ext>
              </a:extLst>
            </p:cNvPr>
            <p:cNvSpPr txBox="1"/>
            <p:nvPr/>
          </p:nvSpPr>
          <p:spPr>
            <a:xfrm>
              <a:off x="11069393" y="215247"/>
              <a:ext cx="15140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| Training</a:t>
              </a:r>
              <a:endParaRPr lang="en-PH" b="1"/>
            </a:p>
          </p:txBody>
        </p:sp>
        <p:pic>
          <p:nvPicPr>
            <p:cNvPr id="14" name="Picture 1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4258AEDD-15C6-48AB-8B72-97ED7132D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2067" y="198674"/>
              <a:ext cx="478123" cy="444373"/>
            </a:xfrm>
            <a:prstGeom prst="rect">
              <a:avLst/>
            </a:prstGeom>
            <a:effectLst>
              <a:glow rad="12700">
                <a:schemeClr val="bg1">
                  <a:alpha val="40000"/>
                </a:schemeClr>
              </a:glow>
            </a:effectLst>
          </p:spPr>
        </p:pic>
      </p:grpSp>
      <p:pic>
        <p:nvPicPr>
          <p:cNvPr id="17" name="Picture 6">
            <a:extLst>
              <a:ext uri="{FF2B5EF4-FFF2-40B4-BE49-F238E27FC236}">
                <a16:creationId xmlns:a16="http://schemas.microsoft.com/office/drawing/2014/main" id="{02FE3699-49CB-4BA1-8F09-35815E7DF13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78486" y="6409227"/>
            <a:ext cx="890072" cy="227710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31E0C2B6-B42E-48FE-A499-CA1955B2AA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8" y="127864"/>
            <a:ext cx="2284297" cy="81424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7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5194" y="0"/>
            <a:ext cx="6507642" cy="6858000"/>
          </a:xfrm>
          <a:prstGeom prst="rect">
            <a:avLst/>
          </a:prstGeom>
          <a:solidFill>
            <a:srgbClr val="F3F5F0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819" t="68216"/>
          <a:stretch>
            <a:fillRect/>
          </a:stretch>
        </p:blipFill>
        <p:spPr>
          <a:xfrm>
            <a:off x="9797692" y="3174410"/>
            <a:ext cx="1708509" cy="50918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152051" y="1268212"/>
            <a:ext cx="4758567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defTabSz="609630">
              <a:lnSpc>
                <a:spcPts val="5120"/>
              </a:lnSpc>
            </a:pPr>
            <a:r>
              <a:rPr lang="en-US" sz="4267" b="1">
                <a:solidFill>
                  <a:srgbClr val="F3F5F0"/>
                </a:solidFill>
                <a:latin typeface="Archivo Black"/>
              </a:rPr>
              <a:t>THANK YOU FOR ATTENDING! 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12424" y="2035750"/>
            <a:ext cx="2533181" cy="278649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-224910" y="4430477"/>
            <a:ext cx="6961201" cy="73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987"/>
              </a:lnSpc>
            </a:pPr>
            <a:endParaRPr lang="en-US" sz="1600">
              <a:solidFill>
                <a:srgbClr val="000000"/>
              </a:solidFill>
              <a:latin typeface="Open Sans"/>
            </a:endParaRPr>
          </a:p>
          <a:p>
            <a:pPr algn="ctr" defTabSz="609630">
              <a:lnSpc>
                <a:spcPts val="2987"/>
              </a:lnSpc>
            </a:pPr>
            <a:endParaRPr lang="en-US" sz="2133">
              <a:solidFill>
                <a:srgbClr val="000000"/>
              </a:solidFill>
              <a:latin typeface="Open San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418FB33-3771-436A-B917-5AEA1140526A}"/>
              </a:ext>
            </a:extLst>
          </p:cNvPr>
          <p:cNvGrpSpPr/>
          <p:nvPr/>
        </p:nvGrpSpPr>
        <p:grpSpPr>
          <a:xfrm>
            <a:off x="10562067" y="198674"/>
            <a:ext cx="2021333" cy="444373"/>
            <a:chOff x="10562067" y="198674"/>
            <a:chExt cx="2021333" cy="44437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50E46C4-E424-45D8-A780-CAAB6885CE99}"/>
                </a:ext>
              </a:extLst>
            </p:cNvPr>
            <p:cNvSpPr txBox="1"/>
            <p:nvPr/>
          </p:nvSpPr>
          <p:spPr>
            <a:xfrm>
              <a:off x="11069393" y="215247"/>
              <a:ext cx="15140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| Training</a:t>
              </a:r>
              <a:endParaRPr lang="en-PH" b="1"/>
            </a:p>
          </p:txBody>
        </p:sp>
        <p:pic>
          <p:nvPicPr>
            <p:cNvPr id="14" name="Picture 1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0793FDF-DF0A-4A9C-8AAA-BF72D4DE4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2067" y="198674"/>
              <a:ext cx="478123" cy="444373"/>
            </a:xfrm>
            <a:prstGeom prst="rect">
              <a:avLst/>
            </a:prstGeom>
            <a:effectLst>
              <a:glow rad="12700">
                <a:schemeClr val="bg1">
                  <a:alpha val="40000"/>
                </a:schemeClr>
              </a:glow>
            </a:effectLst>
          </p:spPr>
        </p:pic>
      </p:grpSp>
      <p:pic>
        <p:nvPicPr>
          <p:cNvPr id="17" name="Picture 6">
            <a:extLst>
              <a:ext uri="{FF2B5EF4-FFF2-40B4-BE49-F238E27FC236}">
                <a16:creationId xmlns:a16="http://schemas.microsoft.com/office/drawing/2014/main" id="{DF2A6565-8856-44FA-B8B1-7BEAAF533EF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78486" y="6409227"/>
            <a:ext cx="890072" cy="227710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09F8DBC4-9A00-4BC4-A27F-11319946E3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8" y="127864"/>
            <a:ext cx="2284297" cy="81424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6092826" y="3211820"/>
            <a:ext cx="6350" cy="348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73"/>
              </a:lnSpc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7" name="Picture 6">
            <a:extLst>
              <a:ext uri="{FF2B5EF4-FFF2-40B4-BE49-F238E27FC236}">
                <a16:creationId xmlns:a16="http://schemas.microsoft.com/office/drawing/2014/main" id="{E89B519A-752D-4A33-BCEB-E9B759BDD0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74021" y="6291899"/>
            <a:ext cx="1264838" cy="323588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D1460215-64A1-41A7-A586-E1434A771847}"/>
              </a:ext>
            </a:extLst>
          </p:cNvPr>
          <p:cNvGrpSpPr/>
          <p:nvPr/>
        </p:nvGrpSpPr>
        <p:grpSpPr>
          <a:xfrm>
            <a:off x="0" y="-53195"/>
            <a:ext cx="12251518" cy="1802431"/>
            <a:chOff x="-422649" y="-79793"/>
            <a:chExt cx="18799925" cy="2703647"/>
          </a:xfrm>
        </p:grpSpPr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3CB80CB9-0870-4422-9E26-5971F08FCF38}"/>
                </a:ext>
              </a:extLst>
            </p:cNvPr>
            <p:cNvSpPr/>
            <p:nvPr/>
          </p:nvSpPr>
          <p:spPr>
            <a:xfrm>
              <a:off x="8876107" y="0"/>
              <a:ext cx="9501169" cy="2314038"/>
            </a:xfrm>
            <a:prstGeom prst="rect">
              <a:avLst/>
            </a:prstGeom>
            <a:solidFill>
              <a:srgbClr val="F46721"/>
            </a:solidFill>
          </p:spPr>
        </p:sp>
        <p:grpSp>
          <p:nvGrpSpPr>
            <p:cNvPr id="34" name="Group 4">
              <a:extLst>
                <a:ext uri="{FF2B5EF4-FFF2-40B4-BE49-F238E27FC236}">
                  <a16:creationId xmlns:a16="http://schemas.microsoft.com/office/drawing/2014/main" id="{4F29A032-64AD-4B48-AF04-4C5CE01E6602}"/>
                </a:ext>
              </a:extLst>
            </p:cNvPr>
            <p:cNvGrpSpPr/>
            <p:nvPr/>
          </p:nvGrpSpPr>
          <p:grpSpPr>
            <a:xfrm>
              <a:off x="10287000" y="220795"/>
              <a:ext cx="7947650" cy="2403059"/>
              <a:chOff x="0" y="0"/>
              <a:chExt cx="10596866" cy="3204079"/>
            </a:xfrm>
          </p:grpSpPr>
          <p:pic>
            <p:nvPicPr>
              <p:cNvPr id="36" name="Picture 5">
                <a:extLst>
                  <a:ext uri="{FF2B5EF4-FFF2-40B4-BE49-F238E27FC236}">
                    <a16:creationId xmlns:a16="http://schemas.microsoft.com/office/drawing/2014/main" id="{2B573F62-53C9-42C6-ADD0-9F8D88FD6D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r="21984"/>
              <a:stretch>
                <a:fillRect/>
              </a:stretch>
            </p:blipFill>
            <p:spPr>
              <a:xfrm>
                <a:off x="7909052" y="0"/>
                <a:ext cx="2687814" cy="3204079"/>
              </a:xfrm>
              <a:prstGeom prst="rect">
                <a:avLst/>
              </a:prstGeom>
            </p:spPr>
          </p:pic>
          <p:pic>
            <p:nvPicPr>
              <p:cNvPr id="37" name="Picture 6">
                <a:extLst>
                  <a:ext uri="{FF2B5EF4-FFF2-40B4-BE49-F238E27FC236}">
                    <a16:creationId xmlns:a16="http://schemas.microsoft.com/office/drawing/2014/main" id="{E60E99E5-B9A4-4B27-97E7-C53D617AD3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4022739" y="0"/>
                <a:ext cx="3445246" cy="3204079"/>
              </a:xfrm>
              <a:prstGeom prst="rect">
                <a:avLst/>
              </a:prstGeom>
            </p:spPr>
          </p:pic>
          <p:pic>
            <p:nvPicPr>
              <p:cNvPr id="38" name="Picture 7">
                <a:extLst>
                  <a:ext uri="{FF2B5EF4-FFF2-40B4-BE49-F238E27FC236}">
                    <a16:creationId xmlns:a16="http://schemas.microsoft.com/office/drawing/2014/main" id="{436DD799-785C-4260-AA2A-DD76F149DB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0" y="0"/>
                <a:ext cx="3445246" cy="3204079"/>
              </a:xfrm>
              <a:prstGeom prst="rect">
                <a:avLst/>
              </a:prstGeom>
            </p:spPr>
          </p:pic>
        </p:grpSp>
        <p:sp>
          <p:nvSpPr>
            <p:cNvPr id="35" name="AutoShape 2">
              <a:extLst>
                <a:ext uri="{FF2B5EF4-FFF2-40B4-BE49-F238E27FC236}">
                  <a16:creationId xmlns:a16="http://schemas.microsoft.com/office/drawing/2014/main" id="{04051249-AAC9-4B3A-8FD1-0C118A8ECE83}"/>
                </a:ext>
              </a:extLst>
            </p:cNvPr>
            <p:cNvSpPr/>
            <p:nvPr/>
          </p:nvSpPr>
          <p:spPr>
            <a:xfrm>
              <a:off x="-422649" y="-79793"/>
              <a:ext cx="12935415" cy="2403059"/>
            </a:xfrm>
            <a:prstGeom prst="rect">
              <a:avLst/>
            </a:prstGeom>
            <a:solidFill>
              <a:srgbClr val="004AAD"/>
            </a:solidFill>
          </p:spPr>
        </p:sp>
      </p:grpSp>
      <p:sp>
        <p:nvSpPr>
          <p:cNvPr id="39" name="AutoShape 2">
            <a:extLst>
              <a:ext uri="{FF2B5EF4-FFF2-40B4-BE49-F238E27FC236}">
                <a16:creationId xmlns:a16="http://schemas.microsoft.com/office/drawing/2014/main" id="{432C49E3-A622-46A2-BE22-FC4A8F3A3F10}"/>
              </a:ext>
            </a:extLst>
          </p:cNvPr>
          <p:cNvSpPr/>
          <p:nvPr/>
        </p:nvSpPr>
        <p:spPr>
          <a:xfrm>
            <a:off x="1" y="-32794"/>
            <a:ext cx="8429739" cy="1583906"/>
          </a:xfrm>
          <a:prstGeom prst="rect">
            <a:avLst/>
          </a:prstGeom>
          <a:solidFill>
            <a:srgbClr val="004AAD"/>
          </a:solidFill>
        </p:spPr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71FA839-0953-4B4B-9331-2C1AB4A3E0D2}"/>
              </a:ext>
            </a:extLst>
          </p:cNvPr>
          <p:cNvSpPr/>
          <p:nvPr/>
        </p:nvSpPr>
        <p:spPr>
          <a:xfrm>
            <a:off x="0" y="-53195"/>
            <a:ext cx="8429740" cy="1612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PH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21150AA-CC4E-41EC-9791-9C10A3908CB1}"/>
              </a:ext>
            </a:extLst>
          </p:cNvPr>
          <p:cNvSpPr/>
          <p:nvPr/>
        </p:nvSpPr>
        <p:spPr>
          <a:xfrm>
            <a:off x="3543437" y="-40982"/>
            <a:ext cx="4916039" cy="1579016"/>
          </a:xfrm>
          <a:prstGeom prst="rect">
            <a:avLst/>
          </a:prstGeom>
          <a:solidFill>
            <a:srgbClr val="004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PH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A9C3C753-42E5-48FF-9DCE-E7520149F3F6}"/>
              </a:ext>
            </a:extLst>
          </p:cNvPr>
          <p:cNvSpPr/>
          <p:nvPr/>
        </p:nvSpPr>
        <p:spPr>
          <a:xfrm rot="5400000">
            <a:off x="3297151" y="62505"/>
            <a:ext cx="1703251" cy="13965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PH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635A612-C4D5-419C-8DF4-FEEC8891102C}"/>
              </a:ext>
            </a:extLst>
          </p:cNvPr>
          <p:cNvGrpSpPr/>
          <p:nvPr/>
        </p:nvGrpSpPr>
        <p:grpSpPr>
          <a:xfrm>
            <a:off x="10562067" y="198674"/>
            <a:ext cx="2021333" cy="444373"/>
            <a:chOff x="10562067" y="198674"/>
            <a:chExt cx="2021333" cy="44437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E997B8F-8BBE-47B4-9FFD-31489E0B3E33}"/>
                </a:ext>
              </a:extLst>
            </p:cNvPr>
            <p:cNvSpPr txBox="1"/>
            <p:nvPr/>
          </p:nvSpPr>
          <p:spPr>
            <a:xfrm>
              <a:off x="11069393" y="215247"/>
              <a:ext cx="15140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| Training</a:t>
              </a:r>
              <a:endParaRPr lang="en-PH" b="1"/>
            </a:p>
          </p:txBody>
        </p:sp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61E6DC44-56EF-45F6-A188-D75CC6297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2067" y="198674"/>
              <a:ext cx="478123" cy="444373"/>
            </a:xfrm>
            <a:prstGeom prst="rect">
              <a:avLst/>
            </a:prstGeom>
            <a:effectLst>
              <a:glow rad="12700">
                <a:schemeClr val="bg1">
                  <a:alpha val="40000"/>
                </a:schemeClr>
              </a:glow>
            </a:effectLst>
          </p:spPr>
        </p:pic>
      </p:grp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487EDE2-8681-4086-BD90-F85EB06C96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8754953"/>
              </p:ext>
            </p:extLst>
          </p:nvPr>
        </p:nvGraphicFramePr>
        <p:xfrm>
          <a:off x="2403416" y="2682097"/>
          <a:ext cx="8912754" cy="41980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3" name="Title 2">
            <a:extLst>
              <a:ext uri="{FF2B5EF4-FFF2-40B4-BE49-F238E27FC236}">
                <a16:creationId xmlns:a16="http://schemas.microsoft.com/office/drawing/2014/main" id="{D573FE04-7290-40E6-B160-47B666BD6594}"/>
              </a:ext>
            </a:extLst>
          </p:cNvPr>
          <p:cNvSpPr txBox="1">
            <a:spLocks/>
          </p:cNvSpPr>
          <p:nvPr/>
        </p:nvSpPr>
        <p:spPr>
          <a:xfrm>
            <a:off x="374195" y="1774047"/>
            <a:ext cx="4385860" cy="90805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chemeClr val="bg1"/>
                </a:solidFill>
              </a:rPr>
              <a:t>LINE OF DISCUSSION</a:t>
            </a:r>
            <a:endParaRPr lang="en-PH" sz="3600" b="1">
              <a:solidFill>
                <a:schemeClr val="bg1"/>
              </a:solidFill>
            </a:endParaRPr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8B6B5CCF-8515-4B51-AB0C-FB0EFD8FB0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8" y="127864"/>
            <a:ext cx="2284297" cy="814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CED2213-F1D1-4823-8272-F25C46CB78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3BE311F-C0A7-48BA-A357-468C7B6E16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CA48630-498D-415A-B448-8B61409B45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23D42EC-AB0B-4B30-B30A-F128D5F4B5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AFEB75F-49E4-46CE-9B11-F85A993342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7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5193" y="0"/>
            <a:ext cx="4167837" cy="6858000"/>
          </a:xfrm>
          <a:prstGeom prst="rect">
            <a:avLst/>
          </a:prstGeom>
          <a:solidFill>
            <a:srgbClr val="F3F5F0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819" t="68216"/>
          <a:stretch>
            <a:fillRect/>
          </a:stretch>
        </p:blipFill>
        <p:spPr>
          <a:xfrm>
            <a:off x="10358298" y="1729381"/>
            <a:ext cx="1708509" cy="509181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7F648647-E438-4C92-A264-9C28C8D17286}"/>
              </a:ext>
            </a:extLst>
          </p:cNvPr>
          <p:cNvSpPr txBox="1"/>
          <p:nvPr/>
        </p:nvSpPr>
        <p:spPr>
          <a:xfrm>
            <a:off x="5120641" y="685800"/>
            <a:ext cx="6970102" cy="889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7680"/>
              </a:lnSpc>
            </a:pPr>
            <a:r>
              <a:rPr lang="en-US" sz="4400" b="1">
                <a:solidFill>
                  <a:srgbClr val="F3F5F0"/>
                </a:solidFill>
                <a:latin typeface="Archivo Black"/>
              </a:rPr>
              <a:t>Creating New Presentations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0EC11A-B74C-4033-97EA-A29318FFED4C}"/>
              </a:ext>
            </a:extLst>
          </p:cNvPr>
          <p:cNvSpPr txBox="1"/>
          <p:nvPr/>
        </p:nvSpPr>
        <p:spPr>
          <a:xfrm>
            <a:off x="249180" y="1280285"/>
            <a:ext cx="4043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 </a:t>
            </a:r>
            <a:endParaRPr lang="en-US" sz="200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7C9EF61-86DE-482D-99DB-7EDF692CDBC5}"/>
              </a:ext>
            </a:extLst>
          </p:cNvPr>
          <p:cNvGrpSpPr/>
          <p:nvPr/>
        </p:nvGrpSpPr>
        <p:grpSpPr>
          <a:xfrm>
            <a:off x="10562067" y="198674"/>
            <a:ext cx="2021333" cy="444373"/>
            <a:chOff x="10562067" y="198674"/>
            <a:chExt cx="2021333" cy="44437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06AC92E-10D5-471F-B6C8-8BC038662FA4}"/>
                </a:ext>
              </a:extLst>
            </p:cNvPr>
            <p:cNvSpPr txBox="1"/>
            <p:nvPr/>
          </p:nvSpPr>
          <p:spPr>
            <a:xfrm>
              <a:off x="11069393" y="215247"/>
              <a:ext cx="15140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| Training</a:t>
              </a:r>
              <a:endParaRPr lang="en-PH" b="1"/>
            </a:p>
          </p:txBody>
        </p:sp>
        <p:pic>
          <p:nvPicPr>
            <p:cNvPr id="19" name="Picture 1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320219E-21F0-4B4E-86C3-66D04E095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2067" y="198674"/>
              <a:ext cx="478123" cy="444373"/>
            </a:xfrm>
            <a:prstGeom prst="rect">
              <a:avLst/>
            </a:prstGeom>
            <a:effectLst>
              <a:glow rad="12700">
                <a:schemeClr val="bg1">
                  <a:alpha val="40000"/>
                </a:schemeClr>
              </a:glow>
            </a:effec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2934EAF-3575-4978-99A1-E45009C2C956}"/>
              </a:ext>
            </a:extLst>
          </p:cNvPr>
          <p:cNvSpPr txBox="1"/>
          <p:nvPr/>
        </p:nvSpPr>
        <p:spPr>
          <a:xfrm>
            <a:off x="538936" y="1729381"/>
            <a:ext cx="334035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Presentations can be created by choosing a blank template or by using themes</a:t>
            </a:r>
            <a:r>
              <a:rPr lang="en-US" sz="2400"/>
              <a:t>. A blank template lets you create a design from scratch while using pre-designed themes makes it easy for you to quickly change the overall look of your presentation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FC79C7B0-98A9-4BF0-8A58-19FD6B7CAD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8" y="127864"/>
            <a:ext cx="2284297" cy="814245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0A716F39-C7B5-440D-951F-91667E12EA1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78486" y="6409227"/>
            <a:ext cx="890072" cy="227710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563F9B12-7FA3-4C30-8730-1DDF84438B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4253647"/>
              </p:ext>
            </p:extLst>
          </p:nvPr>
        </p:nvGraphicFramePr>
        <p:xfrm>
          <a:off x="4883589" y="4781399"/>
          <a:ext cx="6718797" cy="19186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6DA93176-7556-4714-ABF6-AEFFD88B4B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2715203"/>
              </p:ext>
            </p:extLst>
          </p:nvPr>
        </p:nvGraphicFramePr>
        <p:xfrm>
          <a:off x="4887306" y="2691247"/>
          <a:ext cx="6715080" cy="1637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508EC79-2FBF-46B7-A4E2-18345601B48F}"/>
              </a:ext>
            </a:extLst>
          </p:cNvPr>
          <p:cNvSpPr txBox="1"/>
          <p:nvPr/>
        </p:nvSpPr>
        <p:spPr>
          <a:xfrm>
            <a:off x="4850134" y="2198465"/>
            <a:ext cx="2772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Using a blank template</a:t>
            </a:r>
            <a:endParaRPr lang="en-PH" sz="2000" b="1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0401CF-582A-4577-8132-96A54F96509E}"/>
              </a:ext>
            </a:extLst>
          </p:cNvPr>
          <p:cNvSpPr txBox="1"/>
          <p:nvPr/>
        </p:nvSpPr>
        <p:spPr>
          <a:xfrm>
            <a:off x="4782376" y="4421386"/>
            <a:ext cx="2772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Using a theme</a:t>
            </a:r>
            <a:endParaRPr lang="en-PH" sz="2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75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FA0A3594-C46E-486A-AE48-8DAF56210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5A3418D9-B8B0-4AB8-BBAF-A902238508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3D13145D-9979-4050-9E47-C9681E124A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7B304E80-7282-4A32-868E-3536129E1F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7B9C0F89-EB6C-46B1-9587-B18D2F502E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9002A624-3C8B-4AD8-90B8-CF791641E5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1E3F28DA-0463-41B9-A208-15393807A7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FA0A3594-C46E-486A-AE48-8DAF56210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5A3418D9-B8B0-4AB8-BBAF-A902238508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3D13145D-9979-4050-9E47-C9681E124A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7B304E80-7282-4A32-868E-3536129E1F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1E3F28DA-0463-41B9-A208-15393807A7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Sub>
          <a:bldDgm bld="one"/>
        </p:bldSub>
      </p:bldGraphic>
      <p:bldGraphic spid="20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2" title="Create a presentation in PowerPoint">
            <a:hlinkClick r:id="" action="ppaction://media"/>
            <a:extLst>
              <a:ext uri="{FF2B5EF4-FFF2-40B4-BE49-F238E27FC236}">
                <a16:creationId xmlns:a16="http://schemas.microsoft.com/office/drawing/2014/main" id="{77477F14-2774-43D1-A00E-7D08BB694E0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21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7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5193" y="0"/>
            <a:ext cx="4167837" cy="6858000"/>
          </a:xfrm>
          <a:prstGeom prst="rect">
            <a:avLst/>
          </a:prstGeom>
          <a:solidFill>
            <a:srgbClr val="F3F5F0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819" t="68216"/>
          <a:stretch>
            <a:fillRect/>
          </a:stretch>
        </p:blipFill>
        <p:spPr>
          <a:xfrm>
            <a:off x="10358298" y="1729381"/>
            <a:ext cx="1708509" cy="509181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4CCE7DD4-600C-4B86-9DE1-D90BE93D20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8" y="-1014205"/>
            <a:ext cx="2998177" cy="2998177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7F648647-E438-4C92-A264-9C28C8D17286}"/>
              </a:ext>
            </a:extLst>
          </p:cNvPr>
          <p:cNvSpPr txBox="1"/>
          <p:nvPr/>
        </p:nvSpPr>
        <p:spPr>
          <a:xfrm>
            <a:off x="5120641" y="685800"/>
            <a:ext cx="6970102" cy="889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7680"/>
              </a:lnSpc>
            </a:pPr>
            <a:r>
              <a:rPr lang="en-US" sz="4400" b="1">
                <a:solidFill>
                  <a:srgbClr val="F3F5F0"/>
                </a:solidFill>
                <a:latin typeface="Archivo Black"/>
              </a:rPr>
              <a:t>Adding and Formatting Text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0EC11A-B74C-4033-97EA-A29318FFED4C}"/>
              </a:ext>
            </a:extLst>
          </p:cNvPr>
          <p:cNvSpPr txBox="1"/>
          <p:nvPr/>
        </p:nvSpPr>
        <p:spPr>
          <a:xfrm>
            <a:off x="249180" y="1280285"/>
            <a:ext cx="4043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 </a:t>
            </a:r>
            <a:endParaRPr lang="en-US" sz="200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7C9EF61-86DE-482D-99DB-7EDF692CDBC5}"/>
              </a:ext>
            </a:extLst>
          </p:cNvPr>
          <p:cNvGrpSpPr/>
          <p:nvPr/>
        </p:nvGrpSpPr>
        <p:grpSpPr>
          <a:xfrm>
            <a:off x="10562067" y="198674"/>
            <a:ext cx="2021333" cy="444373"/>
            <a:chOff x="10562067" y="198674"/>
            <a:chExt cx="2021333" cy="44437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06AC92E-10D5-471F-B6C8-8BC038662FA4}"/>
                </a:ext>
              </a:extLst>
            </p:cNvPr>
            <p:cNvSpPr txBox="1"/>
            <p:nvPr/>
          </p:nvSpPr>
          <p:spPr>
            <a:xfrm>
              <a:off x="11069393" y="215247"/>
              <a:ext cx="15140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| Training</a:t>
              </a:r>
              <a:endParaRPr lang="en-PH" b="1"/>
            </a:p>
          </p:txBody>
        </p:sp>
        <p:pic>
          <p:nvPicPr>
            <p:cNvPr id="19" name="Picture 1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320219E-21F0-4B4E-86C3-66D04E095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2067" y="198674"/>
              <a:ext cx="478123" cy="444373"/>
            </a:xfrm>
            <a:prstGeom prst="rect">
              <a:avLst/>
            </a:prstGeom>
            <a:effectLst>
              <a:glow rad="12700">
                <a:schemeClr val="bg1">
                  <a:alpha val="40000"/>
                </a:schemeClr>
              </a:glow>
            </a:effec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AA8AF75-49F1-4B1A-8EE7-9F528B0BA7E7}"/>
              </a:ext>
            </a:extLst>
          </p:cNvPr>
          <p:cNvSpPr txBox="1"/>
          <p:nvPr/>
        </p:nvSpPr>
        <p:spPr>
          <a:xfrm>
            <a:off x="659956" y="1680395"/>
            <a:ext cx="26481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Once you have your initial slide, you can add elements into it. Most basic element would be text. Text can be formatted as to its size, color, layout, type, etc.</a:t>
            </a:r>
          </a:p>
        </p:txBody>
      </p:sp>
      <p:pic>
        <p:nvPicPr>
          <p:cNvPr id="20" name="Picture 6">
            <a:extLst>
              <a:ext uri="{FF2B5EF4-FFF2-40B4-BE49-F238E27FC236}">
                <a16:creationId xmlns:a16="http://schemas.microsoft.com/office/drawing/2014/main" id="{F26D5120-2F42-4F1D-8F95-8483A249CC4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78486" y="6409227"/>
            <a:ext cx="890072" cy="227710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60265A69-A29A-47C3-AA8C-4D850C8465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5918110"/>
              </p:ext>
            </p:extLst>
          </p:nvPr>
        </p:nvGraphicFramePr>
        <p:xfrm>
          <a:off x="4742803" y="4727383"/>
          <a:ext cx="7074002" cy="1941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474CB79-0F1A-4868-BBEA-1C2EFD7DD699}"/>
              </a:ext>
            </a:extLst>
          </p:cNvPr>
          <p:cNvSpPr txBox="1"/>
          <p:nvPr/>
        </p:nvSpPr>
        <p:spPr>
          <a:xfrm>
            <a:off x="4654880" y="4327273"/>
            <a:ext cx="2772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Formatting Text</a:t>
            </a:r>
            <a:endParaRPr lang="en-PH" sz="2000" b="1">
              <a:solidFill>
                <a:schemeClr val="bg1"/>
              </a:solidFill>
            </a:endParaRPr>
          </a:p>
        </p:txBody>
      </p:sp>
      <p:graphicFrame>
        <p:nvGraphicFramePr>
          <p:cNvPr id="22" name="Diagram 21">
            <a:extLst>
              <a:ext uri="{FF2B5EF4-FFF2-40B4-BE49-F238E27FC236}">
                <a16:creationId xmlns:a16="http://schemas.microsoft.com/office/drawing/2014/main" id="{34B0B5FC-43DF-40F1-9604-03639EA092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1249135"/>
              </p:ext>
            </p:extLst>
          </p:nvPr>
        </p:nvGraphicFramePr>
        <p:xfrm>
          <a:off x="4742803" y="2497589"/>
          <a:ext cx="7074002" cy="16778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6FC8A197-7CE2-4B01-BBEF-CE6BE05710D4}"/>
              </a:ext>
            </a:extLst>
          </p:cNvPr>
          <p:cNvSpPr txBox="1"/>
          <p:nvPr/>
        </p:nvSpPr>
        <p:spPr>
          <a:xfrm>
            <a:off x="4654880" y="2097479"/>
            <a:ext cx="2772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Adding Text</a:t>
            </a:r>
            <a:endParaRPr lang="en-PH" sz="2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09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FA0A3594-C46E-486A-AE48-8DAF56210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5A3418D9-B8B0-4AB8-BBAF-A902238508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3D13145D-9979-4050-9E47-C9681E124A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7B304E80-7282-4A32-868E-3536129E1F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7B9C0F89-EB6C-46B1-9587-B18D2F502E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9002A624-3C8B-4AD8-90B8-CF791641E5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1E3F28DA-0463-41B9-A208-15393807A7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FA0A3594-C46E-486A-AE48-8DAF56210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5A3418D9-B8B0-4AB8-BBAF-A902238508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3D13145D-9979-4050-9E47-C9681E124A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7B304E80-7282-4A32-868E-3536129E1F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7B9C0F89-EB6C-46B1-9587-B18D2F502E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9002A624-3C8B-4AD8-90B8-CF791641E5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1E3F28DA-0463-41B9-A208-15393807A7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Sub>
          <a:bldDgm bld="one"/>
        </p:bldSub>
      </p:bldGraphic>
      <p:bldGraphic spid="22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title="PPT 102 Changing Fonts">
            <a:hlinkClick r:id="" action="ppaction://media"/>
            <a:extLst>
              <a:ext uri="{FF2B5EF4-FFF2-40B4-BE49-F238E27FC236}">
                <a16:creationId xmlns:a16="http://schemas.microsoft.com/office/drawing/2014/main" id="{33D6EDB5-5FFF-452B-895E-4F779480528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5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7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5193" y="0"/>
            <a:ext cx="4167837" cy="6858000"/>
          </a:xfrm>
          <a:prstGeom prst="rect">
            <a:avLst/>
          </a:prstGeom>
          <a:solidFill>
            <a:srgbClr val="F3F5F0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819" t="68216"/>
          <a:stretch>
            <a:fillRect/>
          </a:stretch>
        </p:blipFill>
        <p:spPr>
          <a:xfrm>
            <a:off x="10358298" y="1729381"/>
            <a:ext cx="1708509" cy="509181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7F648647-E438-4C92-A264-9C28C8D17286}"/>
              </a:ext>
            </a:extLst>
          </p:cNvPr>
          <p:cNvSpPr txBox="1"/>
          <p:nvPr/>
        </p:nvSpPr>
        <p:spPr>
          <a:xfrm>
            <a:off x="5120641" y="685800"/>
            <a:ext cx="6970102" cy="889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7680"/>
              </a:lnSpc>
            </a:pPr>
            <a:r>
              <a:rPr lang="en-US" sz="4400" b="1">
                <a:solidFill>
                  <a:srgbClr val="F3F5F0"/>
                </a:solidFill>
                <a:latin typeface="Archivo Black"/>
              </a:rPr>
              <a:t>Add SmartArt to a Slide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7C9EF61-86DE-482D-99DB-7EDF692CDBC5}"/>
              </a:ext>
            </a:extLst>
          </p:cNvPr>
          <p:cNvGrpSpPr/>
          <p:nvPr/>
        </p:nvGrpSpPr>
        <p:grpSpPr>
          <a:xfrm>
            <a:off x="10562067" y="198674"/>
            <a:ext cx="2021333" cy="444373"/>
            <a:chOff x="10562067" y="198674"/>
            <a:chExt cx="2021333" cy="44437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06AC92E-10D5-471F-B6C8-8BC038662FA4}"/>
                </a:ext>
              </a:extLst>
            </p:cNvPr>
            <p:cNvSpPr txBox="1"/>
            <p:nvPr/>
          </p:nvSpPr>
          <p:spPr>
            <a:xfrm>
              <a:off x="11069393" y="215247"/>
              <a:ext cx="15140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| Training</a:t>
              </a:r>
              <a:endParaRPr lang="en-PH" b="1"/>
            </a:p>
          </p:txBody>
        </p:sp>
        <p:pic>
          <p:nvPicPr>
            <p:cNvPr id="19" name="Picture 1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320219E-21F0-4B4E-86C3-66D04E095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2067" y="198674"/>
              <a:ext cx="478123" cy="444373"/>
            </a:xfrm>
            <a:prstGeom prst="rect">
              <a:avLst/>
            </a:prstGeom>
            <a:effectLst>
              <a:glow rad="12700">
                <a:schemeClr val="bg1">
                  <a:alpha val="40000"/>
                </a:schemeClr>
              </a:glow>
            </a:effectLst>
          </p:spPr>
        </p:pic>
      </p:grpSp>
      <p:pic>
        <p:nvPicPr>
          <p:cNvPr id="16" name="Picture 6">
            <a:extLst>
              <a:ext uri="{FF2B5EF4-FFF2-40B4-BE49-F238E27FC236}">
                <a16:creationId xmlns:a16="http://schemas.microsoft.com/office/drawing/2014/main" id="{D97FA1BE-55BF-4E90-BA5D-E83514D8021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78486" y="6409227"/>
            <a:ext cx="890072" cy="227710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E7DE6388-1738-44C0-A798-8B276C24A3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8" y="127864"/>
            <a:ext cx="2284297" cy="814245"/>
          </a:xfrm>
          <a:prstGeom prst="rect">
            <a:avLst/>
          </a:prstGeom>
        </p:spPr>
      </p:pic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00A0A308-4E74-47A3-8B44-E1DC3C81B5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38470"/>
              </p:ext>
            </p:extLst>
          </p:nvPr>
        </p:nvGraphicFramePr>
        <p:xfrm>
          <a:off x="4742803" y="2406974"/>
          <a:ext cx="7074002" cy="4400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9EA3665-2D1B-41ED-BBFF-27D2C36F2E2C}"/>
              </a:ext>
            </a:extLst>
          </p:cNvPr>
          <p:cNvSpPr txBox="1"/>
          <p:nvPr/>
        </p:nvSpPr>
        <p:spPr>
          <a:xfrm>
            <a:off x="549529" y="1794854"/>
            <a:ext cx="32279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Another way to liven up your presentation is to add graphics/images. One of the easier ways to add graphics is to add SmartArt into your presentation.</a:t>
            </a:r>
          </a:p>
        </p:txBody>
      </p:sp>
    </p:spTree>
    <p:extLst>
      <p:ext uri="{BB962C8B-B14F-4D97-AF65-F5344CB8AC3E}">
        <p14:creationId xmlns:p14="http://schemas.microsoft.com/office/powerpoint/2010/main" val="205932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FA0A3594-C46E-486A-AE48-8DAF56210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5A3418D9-B8B0-4AB8-BBAF-A902238508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3D13145D-9979-4050-9E47-C9681E124A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7B304E80-7282-4A32-868E-3536129E1F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7B9C0F89-EB6C-46B1-9587-B18D2F502E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9002A624-3C8B-4AD8-90B8-CF791641E5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1E3F28DA-0463-41B9-A208-15393807A7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DAFF0B76-50C6-43DD-ABAC-68994FDFB7F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348.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0"/>
            <a:ext cx="12192000" cy="626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9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3EA0CF658B4A409860699F8F9F59AC" ma:contentTypeVersion="13" ma:contentTypeDescription="Create a new document." ma:contentTypeScope="" ma:versionID="adae8075f8abdfb590692ee1721acf77">
  <xsd:schema xmlns:xsd="http://www.w3.org/2001/XMLSchema" xmlns:xs="http://www.w3.org/2001/XMLSchema" xmlns:p="http://schemas.microsoft.com/office/2006/metadata/properties" xmlns:ns3="16f2b0ae-989d-43c2-993f-93180e4992fa" xmlns:ns4="785e7cdc-03a9-4f7d-9c94-e43981fc8fa1" targetNamespace="http://schemas.microsoft.com/office/2006/metadata/properties" ma:root="true" ma:fieldsID="2a568f4656ea2b46362a7e363ef00265" ns3:_="" ns4:_="">
    <xsd:import namespace="16f2b0ae-989d-43c2-993f-93180e4992fa"/>
    <xsd:import namespace="785e7cdc-03a9-4f7d-9c94-e43981fc8fa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ingHintHash" minOccurs="0"/>
                <xsd:element ref="ns3:SharedWithDetails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f2b0ae-989d-43c2-993f-93180e4992f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5e7cdc-03a9-4f7d-9c94-e43981fc8f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40A1001-9701-4CD6-A1E1-530ADFE74E7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2154430-63B2-49E8-A49E-4824A06CB1A2}">
  <ds:schemaRefs>
    <ds:schemaRef ds:uri="16f2b0ae-989d-43c2-993f-93180e4992fa"/>
    <ds:schemaRef ds:uri="785e7cdc-03a9-4f7d-9c94-e43981fc8fa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7A8DD58-3C6B-4C76-89CE-12C470DA8B57}">
  <ds:schemaRefs>
    <ds:schemaRef ds:uri="16f2b0ae-989d-43c2-993f-93180e4992fa"/>
    <ds:schemaRef ds:uri="785e7cdc-03a9-4f7d-9c94-e43981fc8fa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21</Slides>
  <Notes>13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1_Office Theme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AFI SERRANO, Patricia Ellaine O.</dc:creator>
  <cp:revision>2</cp:revision>
  <dcterms:created xsi:type="dcterms:W3CDTF">2020-05-06T06:26:35Z</dcterms:created>
  <dcterms:modified xsi:type="dcterms:W3CDTF">2020-10-12T01:18:24Z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0x010100813EA0CF658B4A409860699F8F9F59AC</vt:lpwstr>
  </property>
</Properties>
</file>