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56" r:id="rId5"/>
    <p:sldId id="257" r:id="rId6"/>
    <p:sldId id="258" r:id="rId7"/>
    <p:sldId id="273" r:id="rId8"/>
    <p:sldId id="259" r:id="rId9"/>
    <p:sldId id="260" r:id="rId10"/>
    <p:sldId id="261" r:id="rId11"/>
    <p:sldId id="262" r:id="rId12"/>
    <p:sldId id="263" r:id="rId13"/>
    <p:sldId id="264" r:id="rId14"/>
    <p:sldId id="265" r:id="rId15"/>
    <p:sldId id="266" r:id="rId16"/>
    <p:sldId id="268" r:id="rId17"/>
    <p:sldId id="270" r:id="rId18"/>
    <p:sldId id="274" r:id="rId19"/>
    <p:sldId id="269" r:id="rId20"/>
    <p:sldId id="271" r:id="rId21"/>
  </p:sldIdLst>
  <p:sldSz cx="18288000" cy="10287000"/>
  <p:notesSz cx="6858000" cy="9144000"/>
  <p:embeddedFontLst>
    <p:embeddedFont>
      <p:font typeface="Aharoni" panose="02010803020104030203" pitchFamily="2" charset="-79"/>
      <p:bold r:id="rId23"/>
    </p:embeddedFont>
    <p:embeddedFont>
      <p:font typeface="Archivo Black" panose="020B0604020202020204" charset="0"/>
      <p:regular r:id="rId24"/>
    </p:embeddedFont>
    <p:embeddedFont>
      <p:font typeface="Arimo" panose="020B0604020202020204" charset="0"/>
      <p:regular r:id="rId25"/>
    </p:embeddedFont>
    <p:embeddedFont>
      <p:font typeface="Calibri" panose="020F0502020204030204" pitchFamily="34" charset="0"/>
      <p:regular r:id="rId26"/>
      <p:bold r:id="rId27"/>
      <p:italic r:id="rId28"/>
      <p:boldItalic r:id="rId29"/>
    </p:embeddedFont>
    <p:embeddedFont>
      <p:font typeface="Halant Medium Bold" panose="020B0604020202020204" charset="0"/>
      <p:regular r:id="rId30"/>
    </p:embeddedFont>
    <p:embeddedFont>
      <p:font typeface="Open Sans" panose="020B0604020202020204" charset="0"/>
      <p:regular r:id="rId31"/>
    </p:embeddedFont>
    <p:embeddedFont>
      <p:font typeface="Open Sans Extra Bold" panose="020B0604020202020204" charset="0"/>
      <p:regular r:id="rId32"/>
    </p:embeddedFont>
    <p:embeddedFont>
      <p:font typeface="Open Sans Light" panose="020B0604020202020204" charset="0"/>
      <p:regular r:id="rId33"/>
    </p:embeddedFont>
    <p:embeddedFont>
      <p:font typeface="Raleway Heavy"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6721"/>
    <a:srgbClr val="FFB74D"/>
    <a:srgbClr val="4CBF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02" autoAdjust="0"/>
  </p:normalViewPr>
  <p:slideViewPr>
    <p:cSldViewPr snapToGrid="0">
      <p:cViewPr varScale="1">
        <p:scale>
          <a:sx n="38" d="100"/>
          <a:sy n="38" d="100"/>
        </p:scale>
        <p:origin x="1152"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FI AYSON, Arwin U." userId="f620573b-48c0-4c3d-9cbd-ac5a833ea09b" providerId="ADAL" clId="{C571D507-8108-4BFE-B58B-63225827E2E3}"/>
    <pc:docChg chg="undo custSel modSld">
      <pc:chgData name="AFI AYSON, Arwin U." userId="f620573b-48c0-4c3d-9cbd-ac5a833ea09b" providerId="ADAL" clId="{C571D507-8108-4BFE-B58B-63225827E2E3}" dt="2020-10-11T23:27:08.863" v="61" actId="20577"/>
      <pc:docMkLst>
        <pc:docMk/>
      </pc:docMkLst>
      <pc:sldChg chg="addSp delSp modSp mod delAnim">
        <pc:chgData name="AFI AYSON, Arwin U." userId="f620573b-48c0-4c3d-9cbd-ac5a833ea09b" providerId="ADAL" clId="{C571D507-8108-4BFE-B58B-63225827E2E3}" dt="2020-10-11T23:24:04.318" v="5" actId="1076"/>
        <pc:sldMkLst>
          <pc:docMk/>
          <pc:sldMk cId="0" sldId="256"/>
        </pc:sldMkLst>
        <pc:grpChg chg="del mod">
          <ac:chgData name="AFI AYSON, Arwin U." userId="f620573b-48c0-4c3d-9cbd-ac5a833ea09b" providerId="ADAL" clId="{C571D507-8108-4BFE-B58B-63225827E2E3}" dt="2020-10-11T23:24:01.201" v="4" actId="478"/>
          <ac:grpSpMkLst>
            <pc:docMk/>
            <pc:sldMk cId="0" sldId="256"/>
            <ac:grpSpMk id="24" creationId="{0D97E81B-D9CA-4620-A0B3-410DC660CCBA}"/>
          </ac:grpSpMkLst>
        </pc:grpChg>
        <pc:picChg chg="mod">
          <ac:chgData name="AFI AYSON, Arwin U." userId="f620573b-48c0-4c3d-9cbd-ac5a833ea09b" providerId="ADAL" clId="{C571D507-8108-4BFE-B58B-63225827E2E3}" dt="2020-10-11T23:24:04.318" v="5" actId="1076"/>
          <ac:picMkLst>
            <pc:docMk/>
            <pc:sldMk cId="0" sldId="256"/>
            <ac:picMk id="18" creationId="{00000000-0000-0000-0000-000000000000}"/>
          </ac:picMkLst>
        </pc:picChg>
        <pc:picChg chg="del">
          <ac:chgData name="AFI AYSON, Arwin U." userId="f620573b-48c0-4c3d-9cbd-ac5a833ea09b" providerId="ADAL" clId="{C571D507-8108-4BFE-B58B-63225827E2E3}" dt="2020-10-11T23:23:35.651" v="0" actId="478"/>
          <ac:picMkLst>
            <pc:docMk/>
            <pc:sldMk cId="0" sldId="256"/>
            <ac:picMk id="25" creationId="{51B44A78-8BC9-4E71-8A51-63BE725D108C}"/>
          </ac:picMkLst>
        </pc:picChg>
        <pc:picChg chg="add mod">
          <ac:chgData name="AFI AYSON, Arwin U." userId="f620573b-48c0-4c3d-9cbd-ac5a833ea09b" providerId="ADAL" clId="{C571D507-8108-4BFE-B58B-63225827E2E3}" dt="2020-10-11T23:23:56.719" v="2" actId="14100"/>
          <ac:picMkLst>
            <pc:docMk/>
            <pc:sldMk cId="0" sldId="256"/>
            <ac:picMk id="27" creationId="{BAC22A53-7C0E-480B-BB2A-D0BCC8223390}"/>
          </ac:picMkLst>
        </pc:picChg>
      </pc:sldChg>
      <pc:sldChg chg="addSp delSp modSp mod">
        <pc:chgData name="AFI AYSON, Arwin U." userId="f620573b-48c0-4c3d-9cbd-ac5a833ea09b" providerId="ADAL" clId="{C571D507-8108-4BFE-B58B-63225827E2E3}" dt="2020-10-11T23:24:14.666" v="9" actId="14100"/>
        <pc:sldMkLst>
          <pc:docMk/>
          <pc:sldMk cId="0" sldId="257"/>
        </pc:sldMkLst>
        <pc:grpChg chg="del">
          <ac:chgData name="AFI AYSON, Arwin U." userId="f620573b-48c0-4c3d-9cbd-ac5a833ea09b" providerId="ADAL" clId="{C571D507-8108-4BFE-B58B-63225827E2E3}" dt="2020-10-11T23:24:09.295" v="6" actId="478"/>
          <ac:grpSpMkLst>
            <pc:docMk/>
            <pc:sldMk cId="0" sldId="257"/>
            <ac:grpSpMk id="28" creationId="{1351F181-409E-4F23-A570-F82DF8FA69F9}"/>
          </ac:grpSpMkLst>
        </pc:grpChg>
        <pc:picChg chg="add mod">
          <ac:chgData name="AFI AYSON, Arwin U." userId="f620573b-48c0-4c3d-9cbd-ac5a833ea09b" providerId="ADAL" clId="{C571D507-8108-4BFE-B58B-63225827E2E3}" dt="2020-10-11T23:24:14.666" v="9" actId="14100"/>
          <ac:picMkLst>
            <pc:docMk/>
            <pc:sldMk cId="0" sldId="257"/>
            <ac:picMk id="2" creationId="{0246F782-9932-46BA-9293-F98603A7565C}"/>
          </ac:picMkLst>
        </pc:picChg>
        <pc:picChg chg="del">
          <ac:chgData name="AFI AYSON, Arwin U." userId="f620573b-48c0-4c3d-9cbd-ac5a833ea09b" providerId="ADAL" clId="{C571D507-8108-4BFE-B58B-63225827E2E3}" dt="2020-10-11T23:24:12.043" v="7" actId="478"/>
          <ac:picMkLst>
            <pc:docMk/>
            <pc:sldMk cId="0" sldId="257"/>
            <ac:picMk id="43" creationId="{908DAFBB-2823-48BE-ADD7-5CD5001B635F}"/>
          </ac:picMkLst>
        </pc:picChg>
      </pc:sldChg>
      <pc:sldChg chg="addSp delSp modSp mod">
        <pc:chgData name="AFI AYSON, Arwin U." userId="f620573b-48c0-4c3d-9cbd-ac5a833ea09b" providerId="ADAL" clId="{C571D507-8108-4BFE-B58B-63225827E2E3}" dt="2020-10-11T23:24:28.608" v="13" actId="1076"/>
        <pc:sldMkLst>
          <pc:docMk/>
          <pc:sldMk cId="0" sldId="258"/>
        </pc:sldMkLst>
        <pc:grpChg chg="del">
          <ac:chgData name="AFI AYSON, Arwin U." userId="f620573b-48c0-4c3d-9cbd-ac5a833ea09b" providerId="ADAL" clId="{C571D507-8108-4BFE-B58B-63225827E2E3}" dt="2020-10-11T23:24:26.370" v="12" actId="478"/>
          <ac:grpSpMkLst>
            <pc:docMk/>
            <pc:sldMk cId="0" sldId="258"/>
            <ac:grpSpMk id="11" creationId="{1CE71486-7A37-4520-8A33-E9F3AB39C04E}"/>
          </ac:grpSpMkLst>
        </pc:grpChg>
        <pc:picChg chg="add">
          <ac:chgData name="AFI AYSON, Arwin U." userId="f620573b-48c0-4c3d-9cbd-ac5a833ea09b" providerId="ADAL" clId="{C571D507-8108-4BFE-B58B-63225827E2E3}" dt="2020-10-11T23:24:20.582" v="11" actId="22"/>
          <ac:picMkLst>
            <pc:docMk/>
            <pc:sldMk cId="0" sldId="258"/>
            <ac:picMk id="5" creationId="{4D7964E2-B8CA-420F-B1BF-5A3961EA2CC0}"/>
          </ac:picMkLst>
        </pc:picChg>
        <pc:picChg chg="mod">
          <ac:chgData name="AFI AYSON, Arwin U." userId="f620573b-48c0-4c3d-9cbd-ac5a833ea09b" providerId="ADAL" clId="{C571D507-8108-4BFE-B58B-63225827E2E3}" dt="2020-10-11T23:24:28.608" v="13" actId="1076"/>
          <ac:picMkLst>
            <pc:docMk/>
            <pc:sldMk cId="0" sldId="258"/>
            <ac:picMk id="6" creationId="{00000000-0000-0000-0000-000000000000}"/>
          </ac:picMkLst>
        </pc:picChg>
        <pc:picChg chg="del">
          <ac:chgData name="AFI AYSON, Arwin U." userId="f620573b-48c0-4c3d-9cbd-ac5a833ea09b" providerId="ADAL" clId="{C571D507-8108-4BFE-B58B-63225827E2E3}" dt="2020-10-11T23:24:18.483" v="10" actId="478"/>
          <ac:picMkLst>
            <pc:docMk/>
            <pc:sldMk cId="0" sldId="258"/>
            <ac:picMk id="27" creationId="{CAB9173B-1C9C-4AB3-A9E1-9AC691725BF7}"/>
          </ac:picMkLst>
        </pc:picChg>
      </pc:sldChg>
      <pc:sldChg chg="addSp delSp modSp mod">
        <pc:chgData name="AFI AYSON, Arwin U." userId="f620573b-48c0-4c3d-9cbd-ac5a833ea09b" providerId="ADAL" clId="{C571D507-8108-4BFE-B58B-63225827E2E3}" dt="2020-10-11T23:24:51.577" v="20" actId="1076"/>
        <pc:sldMkLst>
          <pc:docMk/>
          <pc:sldMk cId="0" sldId="259"/>
        </pc:sldMkLst>
        <pc:grpChg chg="del">
          <ac:chgData name="AFI AYSON, Arwin U." userId="f620573b-48c0-4c3d-9cbd-ac5a833ea09b" providerId="ADAL" clId="{C571D507-8108-4BFE-B58B-63225827E2E3}" dt="2020-10-11T23:24:47.156" v="19" actId="478"/>
          <ac:grpSpMkLst>
            <pc:docMk/>
            <pc:sldMk cId="0" sldId="259"/>
            <ac:grpSpMk id="11" creationId="{68321ADB-73B5-4050-9542-57B19F04123B}"/>
          </ac:grpSpMkLst>
        </pc:grpChg>
        <pc:picChg chg="add">
          <ac:chgData name="AFI AYSON, Arwin U." userId="f620573b-48c0-4c3d-9cbd-ac5a833ea09b" providerId="ADAL" clId="{C571D507-8108-4BFE-B58B-63225827E2E3}" dt="2020-10-11T23:24:40.182" v="18" actId="22"/>
          <ac:picMkLst>
            <pc:docMk/>
            <pc:sldMk cId="0" sldId="259"/>
            <ac:picMk id="6" creationId="{D6ADE351-D8B8-49D6-9E9E-1B4CA5CA0386}"/>
          </ac:picMkLst>
        </pc:picChg>
        <pc:picChg chg="mod">
          <ac:chgData name="AFI AYSON, Arwin U." userId="f620573b-48c0-4c3d-9cbd-ac5a833ea09b" providerId="ADAL" clId="{C571D507-8108-4BFE-B58B-63225827E2E3}" dt="2020-10-11T23:24:51.577" v="20" actId="1076"/>
          <ac:picMkLst>
            <pc:docMk/>
            <pc:sldMk cId="0" sldId="259"/>
            <ac:picMk id="10" creationId="{9B9CD29B-CA87-48B0-A840-B1615BC6DCA1}"/>
          </ac:picMkLst>
        </pc:picChg>
        <pc:picChg chg="del">
          <ac:chgData name="AFI AYSON, Arwin U." userId="f620573b-48c0-4c3d-9cbd-ac5a833ea09b" providerId="ADAL" clId="{C571D507-8108-4BFE-B58B-63225827E2E3}" dt="2020-10-11T23:24:39.713" v="17" actId="478"/>
          <ac:picMkLst>
            <pc:docMk/>
            <pc:sldMk cId="0" sldId="259"/>
            <ac:picMk id="37" creationId="{ACB49F49-C423-4C54-9943-EBAC0791C5E5}"/>
          </ac:picMkLst>
        </pc:picChg>
      </pc:sldChg>
      <pc:sldChg chg="addSp delSp modSp mod">
        <pc:chgData name="AFI AYSON, Arwin U." userId="f620573b-48c0-4c3d-9cbd-ac5a833ea09b" providerId="ADAL" clId="{C571D507-8108-4BFE-B58B-63225827E2E3}" dt="2020-10-11T23:25:00.803" v="24" actId="1076"/>
        <pc:sldMkLst>
          <pc:docMk/>
          <pc:sldMk cId="0" sldId="260"/>
        </pc:sldMkLst>
        <pc:grpChg chg="del">
          <ac:chgData name="AFI AYSON, Arwin U." userId="f620573b-48c0-4c3d-9cbd-ac5a833ea09b" providerId="ADAL" clId="{C571D507-8108-4BFE-B58B-63225827E2E3}" dt="2020-10-11T23:24:57.911" v="23" actId="478"/>
          <ac:grpSpMkLst>
            <pc:docMk/>
            <pc:sldMk cId="0" sldId="260"/>
            <ac:grpSpMk id="13" creationId="{2C8340E8-9E70-45F4-BFB5-F353F2292BB4}"/>
          </ac:grpSpMkLst>
        </pc:grpChg>
        <pc:picChg chg="add">
          <ac:chgData name="AFI AYSON, Arwin U." userId="f620573b-48c0-4c3d-9cbd-ac5a833ea09b" providerId="ADAL" clId="{C571D507-8108-4BFE-B58B-63225827E2E3}" dt="2020-10-11T23:24:55.231" v="22" actId="22"/>
          <ac:picMkLst>
            <pc:docMk/>
            <pc:sldMk cId="0" sldId="260"/>
            <ac:picMk id="5" creationId="{315D60A7-8BCB-42D8-B586-1B89182DE280}"/>
          </ac:picMkLst>
        </pc:picChg>
        <pc:picChg chg="mod">
          <ac:chgData name="AFI AYSON, Arwin U." userId="f620573b-48c0-4c3d-9cbd-ac5a833ea09b" providerId="ADAL" clId="{C571D507-8108-4BFE-B58B-63225827E2E3}" dt="2020-10-11T23:25:00.803" v="24" actId="1076"/>
          <ac:picMkLst>
            <pc:docMk/>
            <pc:sldMk cId="0" sldId="260"/>
            <ac:picMk id="12" creationId="{3FC0076C-50A4-4A91-9510-E98EBF89334B}"/>
          </ac:picMkLst>
        </pc:picChg>
        <pc:picChg chg="del">
          <ac:chgData name="AFI AYSON, Arwin U." userId="f620573b-48c0-4c3d-9cbd-ac5a833ea09b" providerId="ADAL" clId="{C571D507-8108-4BFE-B58B-63225827E2E3}" dt="2020-10-11T23:24:54.830" v="21" actId="478"/>
          <ac:picMkLst>
            <pc:docMk/>
            <pc:sldMk cId="0" sldId="260"/>
            <ac:picMk id="16" creationId="{8954C63F-F6A5-46D5-B4A9-64654643B732}"/>
          </ac:picMkLst>
        </pc:picChg>
      </pc:sldChg>
      <pc:sldChg chg="addSp delSp mod">
        <pc:chgData name="AFI AYSON, Arwin U." userId="f620573b-48c0-4c3d-9cbd-ac5a833ea09b" providerId="ADAL" clId="{C571D507-8108-4BFE-B58B-63225827E2E3}" dt="2020-10-11T23:25:06.672" v="27" actId="22"/>
        <pc:sldMkLst>
          <pc:docMk/>
          <pc:sldMk cId="0" sldId="261"/>
        </pc:sldMkLst>
        <pc:grpChg chg="del">
          <ac:chgData name="AFI AYSON, Arwin U." userId="f620573b-48c0-4c3d-9cbd-ac5a833ea09b" providerId="ADAL" clId="{C571D507-8108-4BFE-B58B-63225827E2E3}" dt="2020-10-11T23:25:04.484" v="25" actId="478"/>
          <ac:grpSpMkLst>
            <pc:docMk/>
            <pc:sldMk cId="0" sldId="261"/>
            <ac:grpSpMk id="20" creationId="{2E9F1565-0BAF-4CAC-A974-028A8B7C2C4D}"/>
          </ac:grpSpMkLst>
        </pc:grpChg>
        <pc:picChg chg="add">
          <ac:chgData name="AFI AYSON, Arwin U." userId="f620573b-48c0-4c3d-9cbd-ac5a833ea09b" providerId="ADAL" clId="{C571D507-8108-4BFE-B58B-63225827E2E3}" dt="2020-10-11T23:25:06.672" v="27" actId="22"/>
          <ac:picMkLst>
            <pc:docMk/>
            <pc:sldMk cId="0" sldId="261"/>
            <ac:picMk id="4" creationId="{BAE8F76C-19C6-4027-888E-4065E6A8F702}"/>
          </ac:picMkLst>
        </pc:picChg>
        <pc:picChg chg="del">
          <ac:chgData name="AFI AYSON, Arwin U." userId="f620573b-48c0-4c3d-9cbd-ac5a833ea09b" providerId="ADAL" clId="{C571D507-8108-4BFE-B58B-63225827E2E3}" dt="2020-10-11T23:25:06.229" v="26" actId="478"/>
          <ac:picMkLst>
            <pc:docMk/>
            <pc:sldMk cId="0" sldId="261"/>
            <ac:picMk id="43" creationId="{E0277CD7-9EA6-46CE-9635-81F56DFBFF5B}"/>
          </ac:picMkLst>
        </pc:picChg>
      </pc:sldChg>
      <pc:sldChg chg="addSp delSp mod">
        <pc:chgData name="AFI AYSON, Arwin U." userId="f620573b-48c0-4c3d-9cbd-ac5a833ea09b" providerId="ADAL" clId="{C571D507-8108-4BFE-B58B-63225827E2E3}" dt="2020-10-11T23:25:11.948" v="30" actId="478"/>
        <pc:sldMkLst>
          <pc:docMk/>
          <pc:sldMk cId="0" sldId="262"/>
        </pc:sldMkLst>
        <pc:grpChg chg="del">
          <ac:chgData name="AFI AYSON, Arwin U." userId="f620573b-48c0-4c3d-9cbd-ac5a833ea09b" providerId="ADAL" clId="{C571D507-8108-4BFE-B58B-63225827E2E3}" dt="2020-10-11T23:25:11.948" v="30" actId="478"/>
          <ac:grpSpMkLst>
            <pc:docMk/>
            <pc:sldMk cId="0" sldId="262"/>
            <ac:grpSpMk id="20" creationId="{7862D7B7-5A07-478A-AEF6-15E7755BA947}"/>
          </ac:grpSpMkLst>
        </pc:grpChg>
        <pc:picChg chg="add">
          <ac:chgData name="AFI AYSON, Arwin U." userId="f620573b-48c0-4c3d-9cbd-ac5a833ea09b" providerId="ADAL" clId="{C571D507-8108-4BFE-B58B-63225827E2E3}" dt="2020-10-11T23:25:09.315" v="29" actId="22"/>
          <ac:picMkLst>
            <pc:docMk/>
            <pc:sldMk cId="0" sldId="262"/>
            <ac:picMk id="4" creationId="{67481541-B1BF-493B-A8CB-B8461AA198B9}"/>
          </ac:picMkLst>
        </pc:picChg>
        <pc:picChg chg="del">
          <ac:chgData name="AFI AYSON, Arwin U." userId="f620573b-48c0-4c3d-9cbd-ac5a833ea09b" providerId="ADAL" clId="{C571D507-8108-4BFE-B58B-63225827E2E3}" dt="2020-10-11T23:25:08.955" v="28" actId="478"/>
          <ac:picMkLst>
            <pc:docMk/>
            <pc:sldMk cId="0" sldId="262"/>
            <ac:picMk id="27" creationId="{D74C49B9-987C-4899-88E6-9D9EBB7B02F7}"/>
          </ac:picMkLst>
        </pc:picChg>
      </pc:sldChg>
      <pc:sldChg chg="addSp delSp mod">
        <pc:chgData name="AFI AYSON, Arwin U." userId="f620573b-48c0-4c3d-9cbd-ac5a833ea09b" providerId="ADAL" clId="{C571D507-8108-4BFE-B58B-63225827E2E3}" dt="2020-10-11T23:25:18.795" v="33" actId="478"/>
        <pc:sldMkLst>
          <pc:docMk/>
          <pc:sldMk cId="0" sldId="263"/>
        </pc:sldMkLst>
        <pc:grpChg chg="del">
          <ac:chgData name="AFI AYSON, Arwin U." userId="f620573b-48c0-4c3d-9cbd-ac5a833ea09b" providerId="ADAL" clId="{C571D507-8108-4BFE-B58B-63225827E2E3}" dt="2020-10-11T23:25:18.795" v="33" actId="478"/>
          <ac:grpSpMkLst>
            <pc:docMk/>
            <pc:sldMk cId="0" sldId="263"/>
            <ac:grpSpMk id="20" creationId="{617D78AC-347D-45DD-A706-973F8332277E}"/>
          </ac:grpSpMkLst>
        </pc:grpChg>
        <pc:picChg chg="add">
          <ac:chgData name="AFI AYSON, Arwin U." userId="f620573b-48c0-4c3d-9cbd-ac5a833ea09b" providerId="ADAL" clId="{C571D507-8108-4BFE-B58B-63225827E2E3}" dt="2020-10-11T23:25:16.562" v="32" actId="22"/>
          <ac:picMkLst>
            <pc:docMk/>
            <pc:sldMk cId="0" sldId="263"/>
            <ac:picMk id="4" creationId="{969CA53B-51C6-46E7-BA1C-75791537CA79}"/>
          </ac:picMkLst>
        </pc:picChg>
        <pc:picChg chg="del">
          <ac:chgData name="AFI AYSON, Arwin U." userId="f620573b-48c0-4c3d-9cbd-ac5a833ea09b" providerId="ADAL" clId="{C571D507-8108-4BFE-B58B-63225827E2E3}" dt="2020-10-11T23:25:15.317" v="31" actId="478"/>
          <ac:picMkLst>
            <pc:docMk/>
            <pc:sldMk cId="0" sldId="263"/>
            <ac:picMk id="29" creationId="{AE83295C-6DE2-40AB-ADD7-436C6177196D}"/>
          </ac:picMkLst>
        </pc:picChg>
      </pc:sldChg>
      <pc:sldChg chg="addSp delSp mod">
        <pc:chgData name="AFI AYSON, Arwin U." userId="f620573b-48c0-4c3d-9cbd-ac5a833ea09b" providerId="ADAL" clId="{C571D507-8108-4BFE-B58B-63225827E2E3}" dt="2020-10-11T23:25:27.142" v="36" actId="478"/>
        <pc:sldMkLst>
          <pc:docMk/>
          <pc:sldMk cId="0" sldId="265"/>
        </pc:sldMkLst>
        <pc:grpChg chg="del">
          <ac:chgData name="AFI AYSON, Arwin U." userId="f620573b-48c0-4c3d-9cbd-ac5a833ea09b" providerId="ADAL" clId="{C571D507-8108-4BFE-B58B-63225827E2E3}" dt="2020-10-11T23:25:27.142" v="36" actId="478"/>
          <ac:grpSpMkLst>
            <pc:docMk/>
            <pc:sldMk cId="0" sldId="265"/>
            <ac:grpSpMk id="22" creationId="{9555E537-EFED-427A-B155-E536CDD6B954}"/>
          </ac:grpSpMkLst>
        </pc:grpChg>
        <pc:picChg chg="add">
          <ac:chgData name="AFI AYSON, Arwin U." userId="f620573b-48c0-4c3d-9cbd-ac5a833ea09b" providerId="ADAL" clId="{C571D507-8108-4BFE-B58B-63225827E2E3}" dt="2020-10-11T23:25:23.876" v="35" actId="22"/>
          <ac:picMkLst>
            <pc:docMk/>
            <pc:sldMk cId="0" sldId="265"/>
            <ac:picMk id="4" creationId="{7F656AAD-E472-4B9E-83B5-AAE3EF8C4A7A}"/>
          </ac:picMkLst>
        </pc:picChg>
        <pc:picChg chg="del">
          <ac:chgData name="AFI AYSON, Arwin U." userId="f620573b-48c0-4c3d-9cbd-ac5a833ea09b" providerId="ADAL" clId="{C571D507-8108-4BFE-B58B-63225827E2E3}" dt="2020-10-11T23:25:23.560" v="34" actId="478"/>
          <ac:picMkLst>
            <pc:docMk/>
            <pc:sldMk cId="0" sldId="265"/>
            <ac:picMk id="31" creationId="{E946DBD4-4DBC-4CC2-847F-400EC725BEC6}"/>
          </ac:picMkLst>
        </pc:picChg>
      </pc:sldChg>
      <pc:sldChg chg="addSp delSp mod">
        <pc:chgData name="AFI AYSON, Arwin U." userId="f620573b-48c0-4c3d-9cbd-ac5a833ea09b" providerId="ADAL" clId="{C571D507-8108-4BFE-B58B-63225827E2E3}" dt="2020-10-11T23:25:36.130" v="39" actId="478"/>
        <pc:sldMkLst>
          <pc:docMk/>
          <pc:sldMk cId="0" sldId="266"/>
        </pc:sldMkLst>
        <pc:grpChg chg="del">
          <ac:chgData name="AFI AYSON, Arwin U." userId="f620573b-48c0-4c3d-9cbd-ac5a833ea09b" providerId="ADAL" clId="{C571D507-8108-4BFE-B58B-63225827E2E3}" dt="2020-10-11T23:25:36.130" v="39" actId="478"/>
          <ac:grpSpMkLst>
            <pc:docMk/>
            <pc:sldMk cId="0" sldId="266"/>
            <ac:grpSpMk id="20" creationId="{E87A552F-C823-4942-86C9-FB968E91CF01}"/>
          </ac:grpSpMkLst>
        </pc:grpChg>
        <pc:picChg chg="add">
          <ac:chgData name="AFI AYSON, Arwin U." userId="f620573b-48c0-4c3d-9cbd-ac5a833ea09b" providerId="ADAL" clId="{C571D507-8108-4BFE-B58B-63225827E2E3}" dt="2020-10-11T23:25:31.550" v="38" actId="22"/>
          <ac:picMkLst>
            <pc:docMk/>
            <pc:sldMk cId="0" sldId="266"/>
            <ac:picMk id="4" creationId="{49F65F8F-1A33-4D52-ABDA-5FF094AC0BE3}"/>
          </ac:picMkLst>
        </pc:picChg>
        <pc:picChg chg="del">
          <ac:chgData name="AFI AYSON, Arwin U." userId="f620573b-48c0-4c3d-9cbd-ac5a833ea09b" providerId="ADAL" clId="{C571D507-8108-4BFE-B58B-63225827E2E3}" dt="2020-10-11T23:25:31.046" v="37" actId="478"/>
          <ac:picMkLst>
            <pc:docMk/>
            <pc:sldMk cId="0" sldId="266"/>
            <ac:picMk id="30" creationId="{2721EDD5-9E56-45B7-B8B0-EFAD88A6F82D}"/>
          </ac:picMkLst>
        </pc:picChg>
      </pc:sldChg>
      <pc:sldChg chg="addSp delSp mod">
        <pc:chgData name="AFI AYSON, Arwin U." userId="f620573b-48c0-4c3d-9cbd-ac5a833ea09b" providerId="ADAL" clId="{C571D507-8108-4BFE-B58B-63225827E2E3}" dt="2020-10-11T23:25:44.089" v="42" actId="22"/>
        <pc:sldMkLst>
          <pc:docMk/>
          <pc:sldMk cId="0" sldId="268"/>
        </pc:sldMkLst>
        <pc:grpChg chg="del">
          <ac:chgData name="AFI AYSON, Arwin U." userId="f620573b-48c0-4c3d-9cbd-ac5a833ea09b" providerId="ADAL" clId="{C571D507-8108-4BFE-B58B-63225827E2E3}" dt="2020-10-11T23:25:41.007" v="40" actId="478"/>
          <ac:grpSpMkLst>
            <pc:docMk/>
            <pc:sldMk cId="0" sldId="268"/>
            <ac:grpSpMk id="20" creationId="{4E998121-4D64-433D-88B6-1AA44402C8BB}"/>
          </ac:grpSpMkLst>
        </pc:grpChg>
        <pc:picChg chg="add">
          <ac:chgData name="AFI AYSON, Arwin U." userId="f620573b-48c0-4c3d-9cbd-ac5a833ea09b" providerId="ADAL" clId="{C571D507-8108-4BFE-B58B-63225827E2E3}" dt="2020-10-11T23:25:44.089" v="42" actId="22"/>
          <ac:picMkLst>
            <pc:docMk/>
            <pc:sldMk cId="0" sldId="268"/>
            <ac:picMk id="4" creationId="{4B48D231-CF51-41F2-B26B-5D9E2AD4CAC1}"/>
          </ac:picMkLst>
        </pc:picChg>
        <pc:picChg chg="del">
          <ac:chgData name="AFI AYSON, Arwin U." userId="f620573b-48c0-4c3d-9cbd-ac5a833ea09b" providerId="ADAL" clId="{C571D507-8108-4BFE-B58B-63225827E2E3}" dt="2020-10-11T23:25:43.768" v="41" actId="478"/>
          <ac:picMkLst>
            <pc:docMk/>
            <pc:sldMk cId="0" sldId="268"/>
            <ac:picMk id="31" creationId="{E289BB98-B3F7-47A7-9E60-3C72256694D3}"/>
          </ac:picMkLst>
        </pc:picChg>
      </pc:sldChg>
      <pc:sldChg chg="addSp delSp mod">
        <pc:chgData name="AFI AYSON, Arwin U." userId="f620573b-48c0-4c3d-9cbd-ac5a833ea09b" providerId="ADAL" clId="{C571D507-8108-4BFE-B58B-63225827E2E3}" dt="2020-10-11T23:26:35.519" v="51" actId="22"/>
        <pc:sldMkLst>
          <pc:docMk/>
          <pc:sldMk cId="0" sldId="269"/>
        </pc:sldMkLst>
        <pc:grpChg chg="del">
          <ac:chgData name="AFI AYSON, Arwin U." userId="f620573b-48c0-4c3d-9cbd-ac5a833ea09b" providerId="ADAL" clId="{C571D507-8108-4BFE-B58B-63225827E2E3}" dt="2020-10-11T23:26:33.482" v="49" actId="478"/>
          <ac:grpSpMkLst>
            <pc:docMk/>
            <pc:sldMk cId="0" sldId="269"/>
            <ac:grpSpMk id="12" creationId="{08B6ACF4-0DE1-4F16-92D0-DD297AA7DF94}"/>
          </ac:grpSpMkLst>
        </pc:grpChg>
        <pc:picChg chg="add">
          <ac:chgData name="AFI AYSON, Arwin U." userId="f620573b-48c0-4c3d-9cbd-ac5a833ea09b" providerId="ADAL" clId="{C571D507-8108-4BFE-B58B-63225827E2E3}" dt="2020-10-11T23:26:35.519" v="51" actId="22"/>
          <ac:picMkLst>
            <pc:docMk/>
            <pc:sldMk cId="0" sldId="269"/>
            <ac:picMk id="4" creationId="{F7CFD64B-DBF9-4C6F-B89F-CA65871E0D1E}"/>
          </ac:picMkLst>
        </pc:picChg>
        <pc:picChg chg="del">
          <ac:chgData name="AFI AYSON, Arwin U." userId="f620573b-48c0-4c3d-9cbd-ac5a833ea09b" providerId="ADAL" clId="{C571D507-8108-4BFE-B58B-63225827E2E3}" dt="2020-10-11T23:26:35.055" v="50" actId="478"/>
          <ac:picMkLst>
            <pc:docMk/>
            <pc:sldMk cId="0" sldId="269"/>
            <ac:picMk id="16" creationId="{0FEBB3B2-98D6-4A57-8327-21A62029A578}"/>
          </ac:picMkLst>
        </pc:picChg>
      </pc:sldChg>
      <pc:sldChg chg="addSp delSp modSp mod">
        <pc:chgData name="AFI AYSON, Arwin U." userId="f620573b-48c0-4c3d-9cbd-ac5a833ea09b" providerId="ADAL" clId="{C571D507-8108-4BFE-B58B-63225827E2E3}" dt="2020-10-11T23:25:49.854" v="46" actId="478"/>
        <pc:sldMkLst>
          <pc:docMk/>
          <pc:sldMk cId="0" sldId="270"/>
        </pc:sldMkLst>
        <pc:grpChg chg="del mod">
          <ac:chgData name="AFI AYSON, Arwin U." userId="f620573b-48c0-4c3d-9cbd-ac5a833ea09b" providerId="ADAL" clId="{C571D507-8108-4BFE-B58B-63225827E2E3}" dt="2020-10-11T23:25:49.854" v="46" actId="478"/>
          <ac:grpSpMkLst>
            <pc:docMk/>
            <pc:sldMk cId="0" sldId="270"/>
            <ac:grpSpMk id="16" creationId="{3C6104BC-B1B3-4109-902F-76BEAE24971F}"/>
          </ac:grpSpMkLst>
        </pc:grpChg>
        <pc:picChg chg="add">
          <ac:chgData name="AFI AYSON, Arwin U." userId="f620573b-48c0-4c3d-9cbd-ac5a833ea09b" providerId="ADAL" clId="{C571D507-8108-4BFE-B58B-63225827E2E3}" dt="2020-10-11T23:25:47.636" v="44" actId="22"/>
          <ac:picMkLst>
            <pc:docMk/>
            <pc:sldMk cId="0" sldId="270"/>
            <ac:picMk id="4" creationId="{F0CD5B44-7D65-4CC5-9021-D29E2DB0AEE5}"/>
          </ac:picMkLst>
        </pc:picChg>
        <pc:picChg chg="del">
          <ac:chgData name="AFI AYSON, Arwin U." userId="f620573b-48c0-4c3d-9cbd-ac5a833ea09b" providerId="ADAL" clId="{C571D507-8108-4BFE-B58B-63225827E2E3}" dt="2020-10-11T23:25:47.310" v="43" actId="478"/>
          <ac:picMkLst>
            <pc:docMk/>
            <pc:sldMk cId="0" sldId="270"/>
            <ac:picMk id="20" creationId="{73556842-B42C-4084-9135-484E06AD0A9F}"/>
          </ac:picMkLst>
        </pc:picChg>
      </pc:sldChg>
      <pc:sldChg chg="addSp delSp modSp mod">
        <pc:chgData name="AFI AYSON, Arwin U." userId="f620573b-48c0-4c3d-9cbd-ac5a833ea09b" providerId="ADAL" clId="{C571D507-8108-4BFE-B58B-63225827E2E3}" dt="2020-10-11T23:27:08.863" v="61" actId="20577"/>
        <pc:sldMkLst>
          <pc:docMk/>
          <pc:sldMk cId="0" sldId="271"/>
        </pc:sldMkLst>
        <pc:spChg chg="mod">
          <ac:chgData name="AFI AYSON, Arwin U." userId="f620573b-48c0-4c3d-9cbd-ac5a833ea09b" providerId="ADAL" clId="{C571D507-8108-4BFE-B58B-63225827E2E3}" dt="2020-10-11T23:26:44.380" v="56" actId="1076"/>
          <ac:spMkLst>
            <pc:docMk/>
            <pc:sldMk cId="0" sldId="271"/>
            <ac:spMk id="2" creationId="{00000000-0000-0000-0000-000000000000}"/>
          </ac:spMkLst>
        </pc:spChg>
        <pc:spChg chg="mod">
          <ac:chgData name="AFI AYSON, Arwin U." userId="f620573b-48c0-4c3d-9cbd-ac5a833ea09b" providerId="ADAL" clId="{C571D507-8108-4BFE-B58B-63225827E2E3}" dt="2020-10-11T23:27:08.863" v="61" actId="20577"/>
          <ac:spMkLst>
            <pc:docMk/>
            <pc:sldMk cId="0" sldId="271"/>
            <ac:spMk id="5" creationId="{00000000-0000-0000-0000-000000000000}"/>
          </ac:spMkLst>
        </pc:spChg>
        <pc:grpChg chg="del">
          <ac:chgData name="AFI AYSON, Arwin U." userId="f620573b-48c0-4c3d-9cbd-ac5a833ea09b" providerId="ADAL" clId="{C571D507-8108-4BFE-B58B-63225827E2E3}" dt="2020-10-11T23:26:41.858" v="54" actId="478"/>
          <ac:grpSpMkLst>
            <pc:docMk/>
            <pc:sldMk cId="0" sldId="271"/>
            <ac:grpSpMk id="12" creationId="{97BDD2B4-F083-4AD3-8416-9DF04F1BCE20}"/>
          </ac:grpSpMkLst>
        </pc:grpChg>
        <pc:picChg chg="add">
          <ac:chgData name="AFI AYSON, Arwin U." userId="f620573b-48c0-4c3d-9cbd-ac5a833ea09b" providerId="ADAL" clId="{C571D507-8108-4BFE-B58B-63225827E2E3}" dt="2020-10-11T23:26:39.629" v="53" actId="22"/>
          <ac:picMkLst>
            <pc:docMk/>
            <pc:sldMk cId="0" sldId="271"/>
            <ac:picMk id="4" creationId="{A1ADBBCF-FB01-4BDC-807A-F759C2F4E583}"/>
          </ac:picMkLst>
        </pc:picChg>
        <pc:picChg chg="mod">
          <ac:chgData name="AFI AYSON, Arwin U." userId="f620573b-48c0-4c3d-9cbd-ac5a833ea09b" providerId="ADAL" clId="{C571D507-8108-4BFE-B58B-63225827E2E3}" dt="2020-10-11T23:26:49.633" v="58" actId="1076"/>
          <ac:picMkLst>
            <pc:docMk/>
            <pc:sldMk cId="0" sldId="271"/>
            <ac:picMk id="11" creationId="{6D86DF97-475E-47FE-873D-F479D3A9E7A7}"/>
          </ac:picMkLst>
        </pc:picChg>
        <pc:picChg chg="del">
          <ac:chgData name="AFI AYSON, Arwin U." userId="f620573b-48c0-4c3d-9cbd-ac5a833ea09b" providerId="ADAL" clId="{C571D507-8108-4BFE-B58B-63225827E2E3}" dt="2020-10-11T23:26:39.296" v="52" actId="478"/>
          <ac:picMkLst>
            <pc:docMk/>
            <pc:sldMk cId="0" sldId="271"/>
            <ac:picMk id="16" creationId="{4D239828-77AC-4BD2-A812-64529006E3E5}"/>
          </ac:picMkLst>
        </pc:picChg>
      </pc:sldChg>
      <pc:sldChg chg="addSp delSp mod">
        <pc:chgData name="AFI AYSON, Arwin U." userId="f620573b-48c0-4c3d-9cbd-ac5a833ea09b" providerId="ADAL" clId="{C571D507-8108-4BFE-B58B-63225827E2E3}" dt="2020-10-11T23:24:36.891" v="16" actId="22"/>
        <pc:sldMkLst>
          <pc:docMk/>
          <pc:sldMk cId="2176821871" sldId="273"/>
        </pc:sldMkLst>
        <pc:grpChg chg="del">
          <ac:chgData name="AFI AYSON, Arwin U." userId="f620573b-48c0-4c3d-9cbd-ac5a833ea09b" providerId="ADAL" clId="{C571D507-8108-4BFE-B58B-63225827E2E3}" dt="2020-10-11T23:24:34.937" v="14" actId="478"/>
          <ac:grpSpMkLst>
            <pc:docMk/>
            <pc:sldMk cId="2176821871" sldId="273"/>
            <ac:grpSpMk id="28" creationId="{1351F181-409E-4F23-A570-F82DF8FA69F9}"/>
          </ac:grpSpMkLst>
        </pc:grpChg>
        <pc:picChg chg="add">
          <ac:chgData name="AFI AYSON, Arwin U." userId="f620573b-48c0-4c3d-9cbd-ac5a833ea09b" providerId="ADAL" clId="{C571D507-8108-4BFE-B58B-63225827E2E3}" dt="2020-10-11T23:24:36.891" v="16" actId="22"/>
          <ac:picMkLst>
            <pc:docMk/>
            <pc:sldMk cId="2176821871" sldId="273"/>
            <ac:picMk id="2" creationId="{931099B0-823A-4764-9757-102467409AB5}"/>
          </ac:picMkLst>
        </pc:picChg>
        <pc:picChg chg="del">
          <ac:chgData name="AFI AYSON, Arwin U." userId="f620573b-48c0-4c3d-9cbd-ac5a833ea09b" providerId="ADAL" clId="{C571D507-8108-4BFE-B58B-63225827E2E3}" dt="2020-10-11T23:24:36.506" v="15" actId="478"/>
          <ac:picMkLst>
            <pc:docMk/>
            <pc:sldMk cId="2176821871" sldId="273"/>
            <ac:picMk id="50" creationId="{6672DACA-27B8-4325-8E3C-8B4712E708AC}"/>
          </ac:picMkLst>
        </pc:picChg>
      </pc:sldChg>
      <pc:sldChg chg="addSp delSp mod">
        <pc:chgData name="AFI AYSON, Arwin U." userId="f620573b-48c0-4c3d-9cbd-ac5a833ea09b" providerId="ADAL" clId="{C571D507-8108-4BFE-B58B-63225827E2E3}" dt="2020-10-11T23:25:55.894" v="48" actId="22"/>
        <pc:sldMkLst>
          <pc:docMk/>
          <pc:sldMk cId="549507377" sldId="274"/>
        </pc:sldMkLst>
        <pc:picChg chg="add">
          <ac:chgData name="AFI AYSON, Arwin U." userId="f620573b-48c0-4c3d-9cbd-ac5a833ea09b" providerId="ADAL" clId="{C571D507-8108-4BFE-B58B-63225827E2E3}" dt="2020-10-11T23:25:55.894" v="48" actId="22"/>
          <ac:picMkLst>
            <pc:docMk/>
            <pc:sldMk cId="549507377" sldId="274"/>
            <ac:picMk id="4" creationId="{E4744061-D94B-41DE-A11F-F5168AB2E07D}"/>
          </ac:picMkLst>
        </pc:picChg>
        <pc:picChg chg="del">
          <ac:chgData name="AFI AYSON, Arwin U." userId="f620573b-48c0-4c3d-9cbd-ac5a833ea09b" providerId="ADAL" clId="{C571D507-8108-4BFE-B58B-63225827E2E3}" dt="2020-10-11T23:25:55.320" v="47" actId="478"/>
          <ac:picMkLst>
            <pc:docMk/>
            <pc:sldMk cId="549507377" sldId="274"/>
            <ac:picMk id="20" creationId="{73556842-B42C-4084-9135-484E06AD0A9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2960D-F714-44A7-B259-11C103343B39}" type="datetimeFigureOut">
              <a:rPr lang="en-PH" smtClean="0"/>
              <a:t>10/12/2020</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133AD-4BB4-4FFC-929D-5BA0E0A74A6E}" type="slidenum">
              <a:rPr lang="en-PH" smtClean="0"/>
              <a:t>‹#›</a:t>
            </a:fld>
            <a:endParaRPr lang="en-PH"/>
          </a:p>
        </p:txBody>
      </p:sp>
    </p:spTree>
    <p:extLst>
      <p:ext uri="{BB962C8B-B14F-4D97-AF65-F5344CB8AC3E}">
        <p14:creationId xmlns:p14="http://schemas.microsoft.com/office/powerpoint/2010/main" val="4055195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DF2133AD-4BB4-4FFC-929D-5BA0E0A74A6E}" type="slidenum">
              <a:rPr lang="en-PH" smtClean="0"/>
              <a:t>1</a:t>
            </a:fld>
            <a:endParaRPr lang="en-PH"/>
          </a:p>
        </p:txBody>
      </p:sp>
    </p:spTree>
    <p:extLst>
      <p:ext uri="{BB962C8B-B14F-4D97-AF65-F5344CB8AC3E}">
        <p14:creationId xmlns:p14="http://schemas.microsoft.com/office/powerpoint/2010/main" val="3803648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DF2133AD-4BB4-4FFC-929D-5BA0E0A74A6E}" type="slidenum">
              <a:rPr lang="en-PH" smtClean="0"/>
              <a:t>2</a:t>
            </a:fld>
            <a:endParaRPr lang="en-PH"/>
          </a:p>
        </p:txBody>
      </p:sp>
    </p:spTree>
    <p:extLst>
      <p:ext uri="{BB962C8B-B14F-4D97-AF65-F5344CB8AC3E}">
        <p14:creationId xmlns:p14="http://schemas.microsoft.com/office/powerpoint/2010/main" val="1218117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mo"/>
                <a:ea typeface="Arimo"/>
                <a:cs typeface="Arimo"/>
              </a:rPr>
              <a:t>Canva is a graphic design platform that allows users to create social media graphics, presentations, posters and other visual content. It is available on web and mobile, and integrates millions of images, fonts, templates, and illustrations.</a:t>
            </a:r>
          </a:p>
          <a:p>
            <a:endParaRPr lang="en-PH" dirty="0"/>
          </a:p>
        </p:txBody>
      </p:sp>
      <p:sp>
        <p:nvSpPr>
          <p:cNvPr id="4" name="Slide Number Placeholder 3"/>
          <p:cNvSpPr>
            <a:spLocks noGrp="1"/>
          </p:cNvSpPr>
          <p:nvPr>
            <p:ph type="sldNum" sz="quarter" idx="5"/>
          </p:nvPr>
        </p:nvSpPr>
        <p:spPr/>
        <p:txBody>
          <a:bodyPr/>
          <a:lstStyle/>
          <a:p>
            <a:fld id="{DF2133AD-4BB4-4FFC-929D-5BA0E0A74A6E}" type="slidenum">
              <a:rPr lang="en-PH" smtClean="0"/>
              <a:t>3</a:t>
            </a:fld>
            <a:endParaRPr lang="en-PH"/>
          </a:p>
        </p:txBody>
      </p:sp>
    </p:spTree>
    <p:extLst>
      <p:ext uri="{BB962C8B-B14F-4D97-AF65-F5344CB8AC3E}">
        <p14:creationId xmlns:p14="http://schemas.microsoft.com/office/powerpoint/2010/main" val="1494953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ts val="4479"/>
              </a:lnSpc>
              <a:buFont typeface="Arial" panose="020B0604020202020204" pitchFamily="34" charset="0"/>
              <a:buChar char="•"/>
            </a:pPr>
            <a:endParaRPr lang="en-US" dirty="0"/>
          </a:p>
          <a:p>
            <a:pPr marL="457200" indent="-457200">
              <a:lnSpc>
                <a:spcPts val="4479"/>
              </a:lnSpc>
              <a:buFont typeface="Arial" panose="020B0604020202020204" pitchFamily="34" charset="0"/>
              <a:buChar char="•"/>
            </a:pPr>
            <a:r>
              <a:rPr lang="en-US" sz="1200" dirty="0">
                <a:solidFill>
                  <a:srgbClr val="000000"/>
                </a:solidFill>
                <a:latin typeface="Arimo"/>
              </a:rPr>
              <a:t>Variety of images, stock photographs, vectors, and illustrations that you can drag and drop to your designs.</a:t>
            </a:r>
            <a:endParaRPr lang="en-US" sz="1200" dirty="0">
              <a:solidFill>
                <a:srgbClr val="000000"/>
              </a:solidFill>
              <a:latin typeface="Arimo"/>
              <a:ea typeface="Arimo"/>
              <a:cs typeface="Arimo"/>
            </a:endParaRPr>
          </a:p>
          <a:p>
            <a:pPr marL="457200" indent="-457200">
              <a:lnSpc>
                <a:spcPts val="4479"/>
              </a:lnSpc>
              <a:buFont typeface="Arial" panose="020B0604020202020204" pitchFamily="34" charset="0"/>
              <a:buChar char="•"/>
            </a:pPr>
            <a:r>
              <a:rPr lang="en-US" sz="1200" b="1" dirty="0">
                <a:solidFill>
                  <a:srgbClr val="0070C0"/>
                </a:solidFill>
                <a:latin typeface="Arimo"/>
              </a:rPr>
              <a:t>Free</a:t>
            </a:r>
            <a:r>
              <a:rPr lang="en-US" sz="1200" dirty="0">
                <a:solidFill>
                  <a:srgbClr val="000000"/>
                </a:solidFill>
                <a:latin typeface="Arimo"/>
              </a:rPr>
              <a:t> icons, shapes, and elements.</a:t>
            </a:r>
            <a:endParaRPr lang="en-US" sz="1200" dirty="0">
              <a:solidFill>
                <a:srgbClr val="000000"/>
              </a:solidFill>
              <a:latin typeface="Arimo"/>
              <a:ea typeface="Arimo"/>
              <a:cs typeface="Arimo"/>
            </a:endParaRPr>
          </a:p>
          <a:p>
            <a:pPr marL="457200" indent="-457200">
              <a:lnSpc>
                <a:spcPts val="4479"/>
              </a:lnSpc>
              <a:buFont typeface="Arial" panose="020B0604020202020204" pitchFamily="34" charset="0"/>
              <a:buChar char="•"/>
            </a:pPr>
            <a:r>
              <a:rPr lang="en-US" sz="1200" dirty="0">
                <a:solidFill>
                  <a:srgbClr val="000000"/>
                </a:solidFill>
                <a:latin typeface="Arimo"/>
              </a:rPr>
              <a:t>Great selection of fonts that are perfect for your designs.</a:t>
            </a:r>
            <a:endParaRPr lang="en-US" sz="1200" dirty="0">
              <a:solidFill>
                <a:srgbClr val="000000"/>
              </a:solidFill>
              <a:latin typeface="Arimo"/>
              <a:ea typeface="Arimo"/>
              <a:cs typeface="Arimo"/>
            </a:endParaRPr>
          </a:p>
          <a:p>
            <a:endParaRPr lang="en-PH" dirty="0"/>
          </a:p>
        </p:txBody>
      </p:sp>
      <p:sp>
        <p:nvSpPr>
          <p:cNvPr id="4" name="Slide Number Placeholder 3"/>
          <p:cNvSpPr>
            <a:spLocks noGrp="1"/>
          </p:cNvSpPr>
          <p:nvPr>
            <p:ph type="sldNum" sz="quarter" idx="5"/>
          </p:nvPr>
        </p:nvSpPr>
        <p:spPr/>
        <p:txBody>
          <a:bodyPr/>
          <a:lstStyle/>
          <a:p>
            <a:fld id="{DF2133AD-4BB4-4FFC-929D-5BA0E0A74A6E}" type="slidenum">
              <a:rPr lang="en-PH" smtClean="0"/>
              <a:t>5</a:t>
            </a:fld>
            <a:endParaRPr lang="en-PH"/>
          </a:p>
        </p:txBody>
      </p:sp>
    </p:spTree>
    <p:extLst>
      <p:ext uri="{BB962C8B-B14F-4D97-AF65-F5344CB8AC3E}">
        <p14:creationId xmlns:p14="http://schemas.microsoft.com/office/powerpoint/2010/main" val="2626930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DF2133AD-4BB4-4FFC-929D-5BA0E0A74A6E}" type="slidenum">
              <a:rPr lang="en-PH" smtClean="0"/>
              <a:t>15</a:t>
            </a:fld>
            <a:endParaRPr lang="en-PH"/>
          </a:p>
        </p:txBody>
      </p:sp>
    </p:spTree>
    <p:extLst>
      <p:ext uri="{BB962C8B-B14F-4D97-AF65-F5344CB8AC3E}">
        <p14:creationId xmlns:p14="http://schemas.microsoft.com/office/powerpoint/2010/main" val="311247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41.png"/><Relationship Id="rId12"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7.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7.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mailto:masanque.jp@ayalafoundation.org" TargetMode="External"/><Relationship Id="rId4" Type="http://schemas.openxmlformats.org/officeDocument/2006/relationships/hyperlink" Target="mailto:serrano.po@ayalafoundation.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JPG"/><Relationship Id="rId2" Type="http://schemas.microsoft.com/office/2007/relationships/media" Target="../media/media1.mp4"/><Relationship Id="rId16" Type="http://schemas.openxmlformats.org/officeDocument/2006/relationships/image" Target="../media/image27.JPG"/><Relationship Id="rId20" Type="http://schemas.openxmlformats.org/officeDocument/2006/relationships/image" Target="../media/image4.png"/><Relationship Id="rId1" Type="http://schemas.openxmlformats.org/officeDocument/2006/relationships/video" Target="NULL" TargetMode="External"/><Relationship Id="rId6" Type="http://schemas.openxmlformats.org/officeDocument/2006/relationships/image" Target="../media/image5.png"/><Relationship Id="rId11" Type="http://schemas.openxmlformats.org/officeDocument/2006/relationships/image" Target="../media/image22.JPG"/><Relationship Id="rId5" Type="http://schemas.openxmlformats.org/officeDocument/2006/relationships/image" Target="../media/image8.png"/><Relationship Id="rId15" Type="http://schemas.openxmlformats.org/officeDocument/2006/relationships/image" Target="../media/image26.JPG"/><Relationship Id="rId10" Type="http://schemas.openxmlformats.org/officeDocument/2006/relationships/image" Target="../media/image21.JPG"/><Relationship Id="rId19" Type="http://schemas.openxmlformats.org/officeDocument/2006/relationships/image" Target="../media/image29.png"/><Relationship Id="rId4" Type="http://schemas.openxmlformats.org/officeDocument/2006/relationships/notesSlide" Target="../notesSlides/notesSlide4.xml"/><Relationship Id="rId9" Type="http://schemas.openxmlformats.org/officeDocument/2006/relationships/image" Target="../media/image20.JPG"/><Relationship Id="rId1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6721"/>
        </a:solidFill>
        <a:effectLst/>
      </p:bgPr>
    </p:bg>
    <p:spTree>
      <p:nvGrpSpPr>
        <p:cNvPr id="1" name=""/>
        <p:cNvGrpSpPr/>
        <p:nvPr/>
      </p:nvGrpSpPr>
      <p:grpSpPr>
        <a:xfrm>
          <a:off x="0" y="0"/>
          <a:ext cx="0" cy="0"/>
          <a:chOff x="0" y="0"/>
          <a:chExt cx="0" cy="0"/>
        </a:xfrm>
      </p:grpSpPr>
      <p:grpSp>
        <p:nvGrpSpPr>
          <p:cNvPr id="2" name="Group 2"/>
          <p:cNvGrpSpPr/>
          <p:nvPr/>
        </p:nvGrpSpPr>
        <p:grpSpPr>
          <a:xfrm>
            <a:off x="12068548" y="0"/>
            <a:ext cx="6219452" cy="10287000"/>
            <a:chOff x="0" y="0"/>
            <a:chExt cx="1913890" cy="3165582"/>
          </a:xfrm>
        </p:grpSpPr>
        <p:sp>
          <p:nvSpPr>
            <p:cNvPr id="3" name="Freeform 3"/>
            <p:cNvSpPr/>
            <p:nvPr/>
          </p:nvSpPr>
          <p:spPr>
            <a:xfrm>
              <a:off x="0" y="0"/>
              <a:ext cx="1913890" cy="3165582"/>
            </a:xfrm>
            <a:custGeom>
              <a:avLst/>
              <a:gdLst/>
              <a:ahLst/>
              <a:cxnLst/>
              <a:rect l="l" t="t" r="r" b="b"/>
              <a:pathLst>
                <a:path w="1913890" h="3165582">
                  <a:moveTo>
                    <a:pt x="0" y="0"/>
                  </a:moveTo>
                  <a:lnTo>
                    <a:pt x="1913890" y="0"/>
                  </a:lnTo>
                  <a:lnTo>
                    <a:pt x="1913890" y="3165582"/>
                  </a:lnTo>
                  <a:lnTo>
                    <a:pt x="0" y="3165582"/>
                  </a:lnTo>
                  <a:close/>
                </a:path>
              </a:pathLst>
            </a:custGeom>
            <a:solidFill>
              <a:srgbClr val="004AAD"/>
            </a:solidFill>
          </p:spPr>
        </p:sp>
      </p:grpSp>
      <p:sp>
        <p:nvSpPr>
          <p:cNvPr id="4" name="TextBox 4"/>
          <p:cNvSpPr txBox="1"/>
          <p:nvPr/>
        </p:nvSpPr>
        <p:spPr>
          <a:xfrm>
            <a:off x="1630235" y="2222370"/>
            <a:ext cx="11057016" cy="4712829"/>
          </a:xfrm>
          <a:prstGeom prst="rect">
            <a:avLst/>
          </a:prstGeom>
        </p:spPr>
        <p:txBody>
          <a:bodyPr lIns="0" tIns="0" rIns="0" bIns="0" rtlCol="0" anchor="t">
            <a:spAutoFit/>
          </a:bodyPr>
          <a:lstStyle/>
          <a:p>
            <a:pPr>
              <a:lnSpc>
                <a:spcPts val="39000"/>
              </a:lnSpc>
            </a:pPr>
            <a:r>
              <a:rPr lang="en-US" sz="25000" dirty="0">
                <a:solidFill>
                  <a:srgbClr val="FFFFFF"/>
                </a:solidFill>
                <a:latin typeface="Halant Medium Bold"/>
              </a:rPr>
              <a:t>Canva </a:t>
            </a:r>
          </a:p>
        </p:txBody>
      </p:sp>
      <p:grpSp>
        <p:nvGrpSpPr>
          <p:cNvPr id="5" name="Group 5"/>
          <p:cNvGrpSpPr/>
          <p:nvPr/>
        </p:nvGrpSpPr>
        <p:grpSpPr>
          <a:xfrm>
            <a:off x="12428891" y="593175"/>
            <a:ext cx="5498669" cy="10958290"/>
            <a:chOff x="0" y="0"/>
            <a:chExt cx="7331559" cy="14611053"/>
          </a:xfrm>
        </p:grpSpPr>
        <p:pic>
          <p:nvPicPr>
            <p:cNvPr id="6" name="Picture 6"/>
            <p:cNvPicPr>
              <a:picLocks noChangeAspect="1"/>
            </p:cNvPicPr>
            <p:nvPr/>
          </p:nvPicPr>
          <p:blipFill>
            <a:blip r:embed="rId3"/>
            <a:srcRect/>
            <a:stretch>
              <a:fillRect/>
            </a:stretch>
          </p:blipFill>
          <p:spPr>
            <a:xfrm>
              <a:off x="0" y="0"/>
              <a:ext cx="3445246" cy="3204079"/>
            </a:xfrm>
            <a:prstGeom prst="rect">
              <a:avLst/>
            </a:prstGeom>
          </p:spPr>
        </p:pic>
        <p:pic>
          <p:nvPicPr>
            <p:cNvPr id="7" name="Picture 7"/>
            <p:cNvPicPr>
              <a:picLocks noChangeAspect="1"/>
            </p:cNvPicPr>
            <p:nvPr/>
          </p:nvPicPr>
          <p:blipFill>
            <a:blip r:embed="rId3"/>
            <a:srcRect/>
            <a:stretch>
              <a:fillRect/>
            </a:stretch>
          </p:blipFill>
          <p:spPr>
            <a:xfrm>
              <a:off x="3886313" y="0"/>
              <a:ext cx="3445246" cy="3204079"/>
            </a:xfrm>
            <a:prstGeom prst="rect">
              <a:avLst/>
            </a:prstGeom>
          </p:spPr>
        </p:pic>
        <p:pic>
          <p:nvPicPr>
            <p:cNvPr id="8" name="Picture 8"/>
            <p:cNvPicPr>
              <a:picLocks noChangeAspect="1"/>
            </p:cNvPicPr>
            <p:nvPr/>
          </p:nvPicPr>
          <p:blipFill>
            <a:blip r:embed="rId3"/>
            <a:srcRect/>
            <a:stretch>
              <a:fillRect/>
            </a:stretch>
          </p:blipFill>
          <p:spPr>
            <a:xfrm>
              <a:off x="0" y="3794565"/>
              <a:ext cx="3445246" cy="3204079"/>
            </a:xfrm>
            <a:prstGeom prst="rect">
              <a:avLst/>
            </a:prstGeom>
          </p:spPr>
        </p:pic>
        <p:pic>
          <p:nvPicPr>
            <p:cNvPr id="9" name="Picture 9"/>
            <p:cNvPicPr>
              <a:picLocks noChangeAspect="1"/>
            </p:cNvPicPr>
            <p:nvPr/>
          </p:nvPicPr>
          <p:blipFill>
            <a:blip r:embed="rId3"/>
            <a:srcRect/>
            <a:stretch>
              <a:fillRect/>
            </a:stretch>
          </p:blipFill>
          <p:spPr>
            <a:xfrm>
              <a:off x="3886313" y="3794565"/>
              <a:ext cx="3445246" cy="3204079"/>
            </a:xfrm>
            <a:prstGeom prst="rect">
              <a:avLst/>
            </a:prstGeom>
          </p:spPr>
        </p:pic>
        <p:pic>
          <p:nvPicPr>
            <p:cNvPr id="10" name="Picture 10"/>
            <p:cNvPicPr>
              <a:picLocks noChangeAspect="1"/>
            </p:cNvPicPr>
            <p:nvPr/>
          </p:nvPicPr>
          <p:blipFill>
            <a:blip r:embed="rId3"/>
            <a:srcRect/>
            <a:stretch>
              <a:fillRect/>
            </a:stretch>
          </p:blipFill>
          <p:spPr>
            <a:xfrm>
              <a:off x="0" y="7612409"/>
              <a:ext cx="3445246" cy="3204079"/>
            </a:xfrm>
            <a:prstGeom prst="rect">
              <a:avLst/>
            </a:prstGeom>
          </p:spPr>
        </p:pic>
        <p:pic>
          <p:nvPicPr>
            <p:cNvPr id="11" name="Picture 11"/>
            <p:cNvPicPr>
              <a:picLocks noChangeAspect="1"/>
            </p:cNvPicPr>
            <p:nvPr/>
          </p:nvPicPr>
          <p:blipFill>
            <a:blip r:embed="rId3"/>
            <a:srcRect/>
            <a:stretch>
              <a:fillRect/>
            </a:stretch>
          </p:blipFill>
          <p:spPr>
            <a:xfrm>
              <a:off x="3886313" y="7612409"/>
              <a:ext cx="3445246" cy="3204079"/>
            </a:xfrm>
            <a:prstGeom prst="rect">
              <a:avLst/>
            </a:prstGeom>
          </p:spPr>
        </p:pic>
        <p:pic>
          <p:nvPicPr>
            <p:cNvPr id="12" name="Picture 12"/>
            <p:cNvPicPr>
              <a:picLocks noChangeAspect="1"/>
            </p:cNvPicPr>
            <p:nvPr/>
          </p:nvPicPr>
          <p:blipFill>
            <a:blip r:embed="rId3"/>
            <a:srcRect/>
            <a:stretch>
              <a:fillRect/>
            </a:stretch>
          </p:blipFill>
          <p:spPr>
            <a:xfrm>
              <a:off x="0" y="11406974"/>
              <a:ext cx="3445246" cy="3204079"/>
            </a:xfrm>
            <a:prstGeom prst="rect">
              <a:avLst/>
            </a:prstGeom>
          </p:spPr>
        </p:pic>
        <p:pic>
          <p:nvPicPr>
            <p:cNvPr id="13" name="Picture 13"/>
            <p:cNvPicPr>
              <a:picLocks noChangeAspect="1"/>
            </p:cNvPicPr>
            <p:nvPr/>
          </p:nvPicPr>
          <p:blipFill>
            <a:blip r:embed="rId3"/>
            <a:srcRect/>
            <a:stretch>
              <a:fillRect/>
            </a:stretch>
          </p:blipFill>
          <p:spPr>
            <a:xfrm>
              <a:off x="3886313" y="11406974"/>
              <a:ext cx="3445246" cy="3204079"/>
            </a:xfrm>
            <a:prstGeom prst="rect">
              <a:avLst/>
            </a:prstGeom>
          </p:spPr>
        </p:pic>
      </p:grpSp>
      <p:grpSp>
        <p:nvGrpSpPr>
          <p:cNvPr id="14" name="Group 14"/>
          <p:cNvGrpSpPr/>
          <p:nvPr/>
        </p:nvGrpSpPr>
        <p:grpSpPr>
          <a:xfrm rot="-10800000">
            <a:off x="13952257" y="5908206"/>
            <a:ext cx="5834906" cy="5834906"/>
            <a:chOff x="0" y="0"/>
            <a:chExt cx="7779875" cy="7779875"/>
          </a:xfrm>
        </p:grpSpPr>
        <p:pic>
          <p:nvPicPr>
            <p:cNvPr id="15" name="Picture 15"/>
            <p:cNvPicPr>
              <a:picLocks noChangeAspect="1"/>
            </p:cNvPicPr>
            <p:nvPr/>
          </p:nvPicPr>
          <p:blipFill>
            <a:blip r:embed="rId4"/>
            <a:srcRect/>
            <a:stretch>
              <a:fillRect/>
            </a:stretch>
          </p:blipFill>
          <p:spPr>
            <a:xfrm rot="2700000">
              <a:off x="1753385" y="525288"/>
              <a:ext cx="4273105" cy="6729299"/>
            </a:xfrm>
            <a:prstGeom prst="rect">
              <a:avLst/>
            </a:prstGeom>
          </p:spPr>
        </p:pic>
        <p:grpSp>
          <p:nvGrpSpPr>
            <p:cNvPr id="16" name="Group 16"/>
            <p:cNvGrpSpPr/>
            <p:nvPr/>
          </p:nvGrpSpPr>
          <p:grpSpPr>
            <a:xfrm rot="2672733">
              <a:off x="2100288" y="4274648"/>
              <a:ext cx="5340417" cy="952867"/>
              <a:chOff x="0" y="0"/>
              <a:chExt cx="2731296" cy="487333"/>
            </a:xfrm>
          </p:grpSpPr>
          <p:sp>
            <p:nvSpPr>
              <p:cNvPr id="17" name="Freeform 17"/>
              <p:cNvSpPr/>
              <p:nvPr/>
            </p:nvSpPr>
            <p:spPr>
              <a:xfrm>
                <a:off x="0" y="0"/>
                <a:ext cx="2731296" cy="487333"/>
              </a:xfrm>
              <a:custGeom>
                <a:avLst/>
                <a:gdLst/>
                <a:ahLst/>
                <a:cxnLst/>
                <a:rect l="l" t="t" r="r" b="b"/>
                <a:pathLst>
                  <a:path w="2731296" h="487333">
                    <a:moveTo>
                      <a:pt x="0" y="0"/>
                    </a:moveTo>
                    <a:lnTo>
                      <a:pt x="2731296" y="0"/>
                    </a:lnTo>
                    <a:lnTo>
                      <a:pt x="2731296" y="487333"/>
                    </a:lnTo>
                    <a:lnTo>
                      <a:pt x="0" y="487333"/>
                    </a:lnTo>
                    <a:close/>
                  </a:path>
                </a:pathLst>
              </a:custGeom>
              <a:solidFill>
                <a:srgbClr val="FFFFFF"/>
              </a:solidFill>
            </p:spPr>
            <p:txBody>
              <a:bodyPr/>
              <a:lstStyle/>
              <a:p>
                <a:endParaRPr lang="en-PH" dirty="0"/>
              </a:p>
            </p:txBody>
          </p:sp>
        </p:grpSp>
      </p:grpSp>
      <p:pic>
        <p:nvPicPr>
          <p:cNvPr id="18" name="Picture 18"/>
          <p:cNvPicPr>
            <a:picLocks noChangeAspect="1"/>
          </p:cNvPicPr>
          <p:nvPr/>
        </p:nvPicPr>
        <p:blipFill>
          <a:blip r:embed="rId5"/>
          <a:srcRect/>
          <a:stretch>
            <a:fillRect/>
          </a:stretch>
        </p:blipFill>
        <p:spPr>
          <a:xfrm>
            <a:off x="282828" y="9419671"/>
            <a:ext cx="2246475" cy="739465"/>
          </a:xfrm>
          <a:prstGeom prst="rect">
            <a:avLst/>
          </a:prstGeom>
        </p:spPr>
      </p:pic>
      <p:sp>
        <p:nvSpPr>
          <p:cNvPr id="21" name="Rectangle 20">
            <a:extLst>
              <a:ext uri="{FF2B5EF4-FFF2-40B4-BE49-F238E27FC236}">
                <a16:creationId xmlns:a16="http://schemas.microsoft.com/office/drawing/2014/main" id="{071F0125-FA07-4FF0-A405-EFBBCCC6AE6F}"/>
              </a:ext>
            </a:extLst>
          </p:cNvPr>
          <p:cNvSpPr/>
          <p:nvPr/>
        </p:nvSpPr>
        <p:spPr>
          <a:xfrm>
            <a:off x="0" y="0"/>
            <a:ext cx="12068548" cy="171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2" name="Rectangle 21">
            <a:extLst>
              <a:ext uri="{FF2B5EF4-FFF2-40B4-BE49-F238E27FC236}">
                <a16:creationId xmlns:a16="http://schemas.microsoft.com/office/drawing/2014/main" id="{13DBF8D8-4A90-4D11-AFB5-07D5A6C102E5}"/>
              </a:ext>
            </a:extLst>
          </p:cNvPr>
          <p:cNvSpPr/>
          <p:nvPr/>
        </p:nvSpPr>
        <p:spPr>
          <a:xfrm>
            <a:off x="5849096" y="0"/>
            <a:ext cx="6219452" cy="1714500"/>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3" name="Isosceles Triangle 22">
            <a:extLst>
              <a:ext uri="{FF2B5EF4-FFF2-40B4-BE49-F238E27FC236}">
                <a16:creationId xmlns:a16="http://schemas.microsoft.com/office/drawing/2014/main" id="{E81FAF8D-B1C3-45AA-A79C-2C426DE90BBE}"/>
              </a:ext>
            </a:extLst>
          </p:cNvPr>
          <p:cNvSpPr/>
          <p:nvPr/>
        </p:nvSpPr>
        <p:spPr>
          <a:xfrm rot="5400000">
            <a:off x="5598681" y="226581"/>
            <a:ext cx="1738334" cy="12375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7" name="Picture 26" descr="A close up of a logo&#10;&#10;Description automatically generated">
            <a:extLst>
              <a:ext uri="{FF2B5EF4-FFF2-40B4-BE49-F238E27FC236}">
                <a16:creationId xmlns:a16="http://schemas.microsoft.com/office/drawing/2014/main" id="{BAC22A53-7C0E-480B-BB2A-D0BCC82233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828" y="127864"/>
            <a:ext cx="3845486" cy="13707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3" name="AutoShape 3"/>
          <p:cNvSpPr/>
          <p:nvPr/>
        </p:nvSpPr>
        <p:spPr>
          <a:xfrm>
            <a:off x="8876107" y="0"/>
            <a:ext cx="9501169" cy="2314038"/>
          </a:xfrm>
          <a:prstGeom prst="rect">
            <a:avLst/>
          </a:prstGeom>
          <a:solidFill>
            <a:srgbClr val="F46721"/>
          </a:solidFill>
        </p:spPr>
      </p:sp>
      <p:pic>
        <p:nvPicPr>
          <p:cNvPr id="13" name="Picture 13"/>
          <p:cNvPicPr>
            <a:picLocks noChangeAspect="1"/>
          </p:cNvPicPr>
          <p:nvPr/>
        </p:nvPicPr>
        <p:blipFill>
          <a:blip r:embed="rId2"/>
          <a:srcRect/>
          <a:stretch>
            <a:fillRect/>
          </a:stretch>
        </p:blipFill>
        <p:spPr>
          <a:xfrm>
            <a:off x="5847997" y="2704011"/>
            <a:ext cx="6592006" cy="7334236"/>
          </a:xfrm>
          <a:prstGeom prst="rect">
            <a:avLst/>
          </a:prstGeom>
        </p:spPr>
      </p:pic>
      <p:sp>
        <p:nvSpPr>
          <p:cNvPr id="14" name="TextBox 14"/>
          <p:cNvSpPr txBox="1"/>
          <p:nvPr/>
        </p:nvSpPr>
        <p:spPr>
          <a:xfrm>
            <a:off x="8652753" y="-389973"/>
            <a:ext cx="3014119" cy="2480640"/>
          </a:xfrm>
          <a:prstGeom prst="rect">
            <a:avLst/>
          </a:prstGeom>
        </p:spPr>
        <p:txBody>
          <a:bodyPr lIns="0" tIns="0" rIns="0" bIns="0" rtlCol="0" anchor="t">
            <a:spAutoFit/>
          </a:bodyPr>
          <a:lstStyle/>
          <a:p>
            <a:pPr algn="ctr">
              <a:lnSpc>
                <a:spcPts val="20160"/>
              </a:lnSpc>
            </a:pPr>
            <a:r>
              <a:rPr lang="en-US" sz="14400" dirty="0">
                <a:solidFill>
                  <a:srgbClr val="FFFFFF"/>
                </a:solidFill>
                <a:latin typeface="Raleway Heavy"/>
              </a:rPr>
              <a:t>4</a:t>
            </a:r>
          </a:p>
        </p:txBody>
      </p:sp>
      <p:sp>
        <p:nvSpPr>
          <p:cNvPr id="15" name="TextBox 15"/>
          <p:cNvSpPr txBox="1"/>
          <p:nvPr/>
        </p:nvSpPr>
        <p:spPr>
          <a:xfrm>
            <a:off x="10994751" y="531507"/>
            <a:ext cx="7091867" cy="1977517"/>
          </a:xfrm>
          <a:prstGeom prst="rect">
            <a:avLst/>
          </a:prstGeom>
        </p:spPr>
        <p:txBody>
          <a:bodyPr lIns="0" tIns="0" rIns="0" bIns="0" rtlCol="0" anchor="t">
            <a:spAutoFit/>
          </a:bodyPr>
          <a:lstStyle/>
          <a:p>
            <a:pPr algn="ctr">
              <a:lnSpc>
                <a:spcPts val="3919"/>
              </a:lnSpc>
            </a:pPr>
            <a:r>
              <a:rPr lang="en-US" sz="2800" dirty="0">
                <a:solidFill>
                  <a:srgbClr val="FFFFFF"/>
                </a:solidFill>
                <a:latin typeface="Open Sans"/>
              </a:rPr>
              <a:t>Select the image that you like, drag it directly onto your frames and it will snap into place.</a:t>
            </a:r>
          </a:p>
          <a:p>
            <a:pPr algn="ctr">
              <a:lnSpc>
                <a:spcPts val="3919"/>
              </a:lnSpc>
            </a:pPr>
            <a:endParaRPr lang="en-US" sz="2800" dirty="0">
              <a:solidFill>
                <a:srgbClr val="FFFFFF"/>
              </a:solidFill>
              <a:latin typeface="Open Sans"/>
            </a:endParaRPr>
          </a:p>
        </p:txBody>
      </p:sp>
      <p:pic>
        <p:nvPicPr>
          <p:cNvPr id="19" name="Picture 6">
            <a:extLst>
              <a:ext uri="{FF2B5EF4-FFF2-40B4-BE49-F238E27FC236}">
                <a16:creationId xmlns:a16="http://schemas.microsoft.com/office/drawing/2014/main" id="{4C6AAEE1-CA48-431F-803E-A9F1F36DA7B5}"/>
              </a:ext>
            </a:extLst>
          </p:cNvPr>
          <p:cNvPicPr>
            <a:picLocks noChangeAspect="1"/>
          </p:cNvPicPr>
          <p:nvPr/>
        </p:nvPicPr>
        <p:blipFill>
          <a:blip r:embed="rId3"/>
          <a:srcRect/>
          <a:stretch>
            <a:fillRect/>
          </a:stretch>
        </p:blipFill>
        <p:spPr>
          <a:xfrm>
            <a:off x="711032" y="9527248"/>
            <a:ext cx="1547806" cy="395980"/>
          </a:xfrm>
          <a:prstGeom prst="rect">
            <a:avLst/>
          </a:prstGeom>
        </p:spPr>
      </p:pic>
      <p:grpSp>
        <p:nvGrpSpPr>
          <p:cNvPr id="20" name="Group 10">
            <a:extLst>
              <a:ext uri="{FF2B5EF4-FFF2-40B4-BE49-F238E27FC236}">
                <a16:creationId xmlns:a16="http://schemas.microsoft.com/office/drawing/2014/main" id="{B7DDE52B-349B-4CC2-B3DF-C0D82DCA81ED}"/>
              </a:ext>
            </a:extLst>
          </p:cNvPr>
          <p:cNvGrpSpPr/>
          <p:nvPr/>
        </p:nvGrpSpPr>
        <p:grpSpPr>
          <a:xfrm>
            <a:off x="15123875" y="8712262"/>
            <a:ext cx="3596622" cy="1311522"/>
            <a:chOff x="0" y="102181"/>
            <a:chExt cx="4677791" cy="1708661"/>
          </a:xfrm>
        </p:grpSpPr>
        <p:sp>
          <p:nvSpPr>
            <p:cNvPr id="21" name="TextBox 11">
              <a:extLst>
                <a:ext uri="{FF2B5EF4-FFF2-40B4-BE49-F238E27FC236}">
                  <a16:creationId xmlns:a16="http://schemas.microsoft.com/office/drawing/2014/main" id="{3D8FADA6-D592-4115-BB9E-CA960C82A790}"/>
                </a:ext>
              </a:extLst>
            </p:cNvPr>
            <p:cNvSpPr txBox="1"/>
            <p:nvPr/>
          </p:nvSpPr>
          <p:spPr>
            <a:xfrm>
              <a:off x="1332352" y="102181"/>
              <a:ext cx="2013087" cy="1137179"/>
            </a:xfrm>
            <a:prstGeom prst="rect">
              <a:avLst/>
            </a:prstGeom>
          </p:spPr>
          <p:txBody>
            <a:bodyPr wrap="square" lIns="0" tIns="0" rIns="0" bIns="0" rtlCol="0" anchor="t">
              <a:spAutoFit/>
            </a:bodyPr>
            <a:lstStyle/>
            <a:p>
              <a:pPr marL="0" marR="0" lvl="0" indent="0" algn="ctr" defTabSz="914400" rtl="0" eaLnBrk="1" fontAlgn="auto" latinLnBrk="0" hangingPunct="1">
                <a:lnSpc>
                  <a:spcPts val="783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4AAD"/>
                  </a:solidFill>
                  <a:effectLst/>
                  <a:uLnTx/>
                  <a:uFillTx/>
                  <a:latin typeface="Raleway Heavy"/>
                  <a:ea typeface="+mn-ea"/>
                  <a:cs typeface="+mn-cs"/>
                </a:rPr>
                <a:t>ICT</a:t>
              </a:r>
            </a:p>
          </p:txBody>
        </p:sp>
        <p:sp>
          <p:nvSpPr>
            <p:cNvPr id="22" name="TextBox 12">
              <a:extLst>
                <a:ext uri="{FF2B5EF4-FFF2-40B4-BE49-F238E27FC236}">
                  <a16:creationId xmlns:a16="http://schemas.microsoft.com/office/drawing/2014/main" id="{F672E773-CF38-48B0-ABAB-1688DABCD0A4}"/>
                </a:ext>
              </a:extLst>
            </p:cNvPr>
            <p:cNvSpPr txBox="1"/>
            <p:nvPr/>
          </p:nvSpPr>
          <p:spPr>
            <a:xfrm>
              <a:off x="0" y="1028108"/>
              <a:ext cx="4677791" cy="782734"/>
            </a:xfrm>
            <a:prstGeom prst="rect">
              <a:avLst/>
            </a:prstGeom>
          </p:spPr>
          <p:txBody>
            <a:bodyPr lIns="0" tIns="0" rIns="0" bIns="0" rtlCol="0" anchor="t">
              <a:spAutoFit/>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4AAD"/>
                  </a:solidFill>
                  <a:effectLst/>
                  <a:uLnTx/>
                  <a:uFillTx/>
                  <a:latin typeface="Open Sans Light"/>
                  <a:ea typeface="+mn-ea"/>
                  <a:cs typeface="+mn-cs"/>
                </a:rPr>
                <a:t>Information and Communications </a:t>
              </a:r>
            </a:p>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4AAD"/>
                  </a:solidFill>
                  <a:effectLst/>
                  <a:uLnTx/>
                  <a:uFillTx/>
                  <a:latin typeface="Open Sans Light"/>
                  <a:ea typeface="+mn-ea"/>
                  <a:cs typeface="+mn-cs"/>
                </a:rPr>
                <a:t>Technology</a:t>
              </a:r>
            </a:p>
          </p:txBody>
        </p:sp>
      </p:grpSp>
      <p:sp>
        <p:nvSpPr>
          <p:cNvPr id="23" name="AutoShape 2">
            <a:extLst>
              <a:ext uri="{FF2B5EF4-FFF2-40B4-BE49-F238E27FC236}">
                <a16:creationId xmlns:a16="http://schemas.microsoft.com/office/drawing/2014/main" id="{BE0C6F7C-4C65-4E7F-ADC1-E6BC568B18EA}"/>
              </a:ext>
            </a:extLst>
          </p:cNvPr>
          <p:cNvSpPr/>
          <p:nvPr/>
        </p:nvSpPr>
        <p:spPr>
          <a:xfrm>
            <a:off x="-625062" y="0"/>
            <a:ext cx="9501169" cy="2314038"/>
          </a:xfrm>
          <a:prstGeom prst="rect">
            <a:avLst/>
          </a:prstGeom>
          <a:solidFill>
            <a:srgbClr val="004AAD"/>
          </a:solidFill>
        </p:spPr>
      </p:sp>
      <p:sp>
        <p:nvSpPr>
          <p:cNvPr id="24" name="AutoShape 2">
            <a:extLst>
              <a:ext uri="{FF2B5EF4-FFF2-40B4-BE49-F238E27FC236}">
                <a16:creationId xmlns:a16="http://schemas.microsoft.com/office/drawing/2014/main" id="{417910CB-3BE2-4399-80FE-7D8983BF7755}"/>
              </a:ext>
            </a:extLst>
          </p:cNvPr>
          <p:cNvSpPr/>
          <p:nvPr/>
        </p:nvSpPr>
        <p:spPr>
          <a:xfrm>
            <a:off x="0" y="0"/>
            <a:ext cx="8876107" cy="2314038"/>
          </a:xfrm>
          <a:prstGeom prst="rect">
            <a:avLst/>
          </a:prstGeom>
          <a:solidFill>
            <a:srgbClr val="004AAD"/>
          </a:solidFill>
        </p:spPr>
      </p:sp>
      <p:sp>
        <p:nvSpPr>
          <p:cNvPr id="25" name="AutoShape 2">
            <a:extLst>
              <a:ext uri="{FF2B5EF4-FFF2-40B4-BE49-F238E27FC236}">
                <a16:creationId xmlns:a16="http://schemas.microsoft.com/office/drawing/2014/main" id="{96C1AE56-8FC5-4D05-8591-6CFB1EFE46AA}"/>
              </a:ext>
            </a:extLst>
          </p:cNvPr>
          <p:cNvSpPr/>
          <p:nvPr/>
        </p:nvSpPr>
        <p:spPr>
          <a:xfrm>
            <a:off x="0" y="0"/>
            <a:ext cx="8876107" cy="2314038"/>
          </a:xfrm>
          <a:prstGeom prst="rect">
            <a:avLst/>
          </a:prstGeom>
          <a:solidFill>
            <a:srgbClr val="004AAD"/>
          </a:solidFill>
        </p:spPr>
      </p:sp>
      <p:sp>
        <p:nvSpPr>
          <p:cNvPr id="26" name="AutoShape 2">
            <a:extLst>
              <a:ext uri="{FF2B5EF4-FFF2-40B4-BE49-F238E27FC236}">
                <a16:creationId xmlns:a16="http://schemas.microsoft.com/office/drawing/2014/main" id="{B518BA61-FAB5-4703-947C-E673B5265F01}"/>
              </a:ext>
            </a:extLst>
          </p:cNvPr>
          <p:cNvSpPr/>
          <p:nvPr/>
        </p:nvSpPr>
        <p:spPr>
          <a:xfrm>
            <a:off x="0" y="-49191"/>
            <a:ext cx="8876107" cy="2375859"/>
          </a:xfrm>
          <a:prstGeom prst="rect">
            <a:avLst/>
          </a:prstGeom>
          <a:solidFill>
            <a:srgbClr val="004AAD"/>
          </a:solidFill>
        </p:spPr>
      </p:sp>
      <p:sp>
        <p:nvSpPr>
          <p:cNvPr id="27" name="Rectangle 26">
            <a:extLst>
              <a:ext uri="{FF2B5EF4-FFF2-40B4-BE49-F238E27FC236}">
                <a16:creationId xmlns:a16="http://schemas.microsoft.com/office/drawing/2014/main" id="{E14CE9A1-6F35-4E3B-B64B-BB2A4132831D}"/>
              </a:ext>
            </a:extLst>
          </p:cNvPr>
          <p:cNvSpPr/>
          <p:nvPr/>
        </p:nvSpPr>
        <p:spPr>
          <a:xfrm>
            <a:off x="0" y="-92629"/>
            <a:ext cx="4429120" cy="243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Isosceles Triangle 27">
            <a:extLst>
              <a:ext uri="{FF2B5EF4-FFF2-40B4-BE49-F238E27FC236}">
                <a16:creationId xmlns:a16="http://schemas.microsoft.com/office/drawing/2014/main" id="{EC061102-0267-4A30-A965-4F1ED05CA6B2}"/>
              </a:ext>
            </a:extLst>
          </p:cNvPr>
          <p:cNvSpPr/>
          <p:nvPr/>
        </p:nvSpPr>
        <p:spPr>
          <a:xfrm rot="5400000">
            <a:off x="4199112" y="137380"/>
            <a:ext cx="2554876" cy="20948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pic>
        <p:nvPicPr>
          <p:cNvPr id="29" name="Picture 28" descr="A close up of a logo&#10;&#10;Description automatically generated">
            <a:extLst>
              <a:ext uri="{FF2B5EF4-FFF2-40B4-BE49-F238E27FC236}">
                <a16:creationId xmlns:a16="http://schemas.microsoft.com/office/drawing/2014/main" id="{017F76A8-282E-43EF-A912-FA69C526B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04" y="-1346003"/>
            <a:ext cx="4497266" cy="449726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2" name="AutoShape 2"/>
          <p:cNvSpPr/>
          <p:nvPr/>
        </p:nvSpPr>
        <p:spPr>
          <a:xfrm>
            <a:off x="-625062" y="0"/>
            <a:ext cx="9501169" cy="2314038"/>
          </a:xfrm>
          <a:prstGeom prst="rect">
            <a:avLst/>
          </a:prstGeom>
          <a:solidFill>
            <a:srgbClr val="004AAD"/>
          </a:solidFill>
        </p:spPr>
      </p:sp>
      <p:sp>
        <p:nvSpPr>
          <p:cNvPr id="3" name="AutoShape 3"/>
          <p:cNvSpPr/>
          <p:nvPr/>
        </p:nvSpPr>
        <p:spPr>
          <a:xfrm>
            <a:off x="8876107" y="0"/>
            <a:ext cx="9501169" cy="2314038"/>
          </a:xfrm>
          <a:prstGeom prst="rect">
            <a:avLst/>
          </a:prstGeom>
          <a:solidFill>
            <a:srgbClr val="F46721"/>
          </a:solidFill>
        </p:spPr>
      </p:sp>
      <p:pic>
        <p:nvPicPr>
          <p:cNvPr id="13" name="Picture 13"/>
          <p:cNvPicPr>
            <a:picLocks noChangeAspect="1"/>
          </p:cNvPicPr>
          <p:nvPr/>
        </p:nvPicPr>
        <p:blipFill>
          <a:blip r:embed="rId2"/>
          <a:srcRect t="6409" b="6409"/>
          <a:stretch>
            <a:fillRect/>
          </a:stretch>
        </p:blipFill>
        <p:spPr>
          <a:xfrm>
            <a:off x="5904733" y="2430299"/>
            <a:ext cx="6478535" cy="7217975"/>
          </a:xfrm>
          <a:prstGeom prst="rect">
            <a:avLst/>
          </a:prstGeom>
        </p:spPr>
      </p:pic>
      <p:sp>
        <p:nvSpPr>
          <p:cNvPr id="14" name="TextBox 14"/>
          <p:cNvSpPr txBox="1"/>
          <p:nvPr/>
        </p:nvSpPr>
        <p:spPr>
          <a:xfrm>
            <a:off x="8517860" y="-303406"/>
            <a:ext cx="3014119" cy="2480640"/>
          </a:xfrm>
          <a:prstGeom prst="rect">
            <a:avLst/>
          </a:prstGeom>
        </p:spPr>
        <p:txBody>
          <a:bodyPr lIns="0" tIns="0" rIns="0" bIns="0" rtlCol="0" anchor="t">
            <a:spAutoFit/>
          </a:bodyPr>
          <a:lstStyle/>
          <a:p>
            <a:pPr algn="ctr">
              <a:lnSpc>
                <a:spcPts val="20160"/>
              </a:lnSpc>
            </a:pPr>
            <a:r>
              <a:rPr lang="en-US" sz="14400" dirty="0">
                <a:solidFill>
                  <a:srgbClr val="FFFFFF"/>
                </a:solidFill>
                <a:latin typeface="Raleway Heavy"/>
              </a:rPr>
              <a:t>5</a:t>
            </a:r>
          </a:p>
        </p:txBody>
      </p:sp>
      <p:sp>
        <p:nvSpPr>
          <p:cNvPr id="15" name="TextBox 15"/>
          <p:cNvSpPr txBox="1"/>
          <p:nvPr/>
        </p:nvSpPr>
        <p:spPr>
          <a:xfrm>
            <a:off x="11173731" y="697589"/>
            <a:ext cx="7091867" cy="1479645"/>
          </a:xfrm>
          <a:prstGeom prst="rect">
            <a:avLst/>
          </a:prstGeom>
        </p:spPr>
        <p:txBody>
          <a:bodyPr lIns="0" tIns="0" rIns="0" bIns="0" rtlCol="0" anchor="t">
            <a:spAutoFit/>
          </a:bodyPr>
          <a:lstStyle/>
          <a:p>
            <a:pPr algn="ctr">
              <a:lnSpc>
                <a:spcPts val="3919"/>
              </a:lnSpc>
            </a:pPr>
            <a:r>
              <a:rPr lang="en-US" sz="2800" dirty="0">
                <a:solidFill>
                  <a:srgbClr val="FFFFFF"/>
                </a:solidFill>
                <a:latin typeface="Open Sans"/>
              </a:rPr>
              <a:t>Add text and select appropriate graphic elements. </a:t>
            </a:r>
          </a:p>
          <a:p>
            <a:pPr algn="ctr">
              <a:lnSpc>
                <a:spcPts val="3919"/>
              </a:lnSpc>
            </a:pPr>
            <a:endParaRPr lang="en-US" sz="2800" dirty="0">
              <a:solidFill>
                <a:srgbClr val="FFFFFF"/>
              </a:solidFill>
              <a:latin typeface="Open Sans"/>
            </a:endParaRPr>
          </a:p>
        </p:txBody>
      </p:sp>
      <p:pic>
        <p:nvPicPr>
          <p:cNvPr id="21" name="Picture 6">
            <a:extLst>
              <a:ext uri="{FF2B5EF4-FFF2-40B4-BE49-F238E27FC236}">
                <a16:creationId xmlns:a16="http://schemas.microsoft.com/office/drawing/2014/main" id="{4D827FE2-492F-4A6A-B4A1-8023C0371160}"/>
              </a:ext>
            </a:extLst>
          </p:cNvPr>
          <p:cNvPicPr>
            <a:picLocks noChangeAspect="1"/>
          </p:cNvPicPr>
          <p:nvPr/>
        </p:nvPicPr>
        <p:blipFill>
          <a:blip r:embed="rId3"/>
          <a:srcRect/>
          <a:stretch>
            <a:fillRect/>
          </a:stretch>
        </p:blipFill>
        <p:spPr>
          <a:xfrm>
            <a:off x="711032" y="9527248"/>
            <a:ext cx="1547806" cy="395980"/>
          </a:xfrm>
          <a:prstGeom prst="rect">
            <a:avLst/>
          </a:prstGeom>
        </p:spPr>
      </p:pic>
      <p:sp>
        <p:nvSpPr>
          <p:cNvPr id="25" name="AutoShape 2">
            <a:extLst>
              <a:ext uri="{FF2B5EF4-FFF2-40B4-BE49-F238E27FC236}">
                <a16:creationId xmlns:a16="http://schemas.microsoft.com/office/drawing/2014/main" id="{BF763ACC-7409-4727-AB5E-2868A5516C2D}"/>
              </a:ext>
            </a:extLst>
          </p:cNvPr>
          <p:cNvSpPr/>
          <p:nvPr/>
        </p:nvSpPr>
        <p:spPr>
          <a:xfrm>
            <a:off x="-625062" y="0"/>
            <a:ext cx="9501169" cy="2314038"/>
          </a:xfrm>
          <a:prstGeom prst="rect">
            <a:avLst/>
          </a:prstGeom>
          <a:solidFill>
            <a:srgbClr val="004AAD"/>
          </a:solidFill>
        </p:spPr>
      </p:sp>
      <p:sp>
        <p:nvSpPr>
          <p:cNvPr id="26" name="AutoShape 2">
            <a:extLst>
              <a:ext uri="{FF2B5EF4-FFF2-40B4-BE49-F238E27FC236}">
                <a16:creationId xmlns:a16="http://schemas.microsoft.com/office/drawing/2014/main" id="{36FE0494-96F9-4947-9795-9CE471B1F887}"/>
              </a:ext>
            </a:extLst>
          </p:cNvPr>
          <p:cNvSpPr/>
          <p:nvPr/>
        </p:nvSpPr>
        <p:spPr>
          <a:xfrm>
            <a:off x="0" y="0"/>
            <a:ext cx="8876107" cy="2314038"/>
          </a:xfrm>
          <a:prstGeom prst="rect">
            <a:avLst/>
          </a:prstGeom>
          <a:solidFill>
            <a:srgbClr val="004AAD"/>
          </a:solidFill>
        </p:spPr>
      </p:sp>
      <p:sp>
        <p:nvSpPr>
          <p:cNvPr id="27" name="AutoShape 2">
            <a:extLst>
              <a:ext uri="{FF2B5EF4-FFF2-40B4-BE49-F238E27FC236}">
                <a16:creationId xmlns:a16="http://schemas.microsoft.com/office/drawing/2014/main" id="{90575984-E9CA-4B27-929C-9663CF075486}"/>
              </a:ext>
            </a:extLst>
          </p:cNvPr>
          <p:cNvSpPr/>
          <p:nvPr/>
        </p:nvSpPr>
        <p:spPr>
          <a:xfrm>
            <a:off x="0" y="0"/>
            <a:ext cx="8876107" cy="2314038"/>
          </a:xfrm>
          <a:prstGeom prst="rect">
            <a:avLst/>
          </a:prstGeom>
          <a:solidFill>
            <a:srgbClr val="004AAD"/>
          </a:solidFill>
        </p:spPr>
      </p:sp>
      <p:sp>
        <p:nvSpPr>
          <p:cNvPr id="28" name="AutoShape 2">
            <a:extLst>
              <a:ext uri="{FF2B5EF4-FFF2-40B4-BE49-F238E27FC236}">
                <a16:creationId xmlns:a16="http://schemas.microsoft.com/office/drawing/2014/main" id="{ADBB5BEE-A97B-4D8C-8629-9FFD030ECE81}"/>
              </a:ext>
            </a:extLst>
          </p:cNvPr>
          <p:cNvSpPr/>
          <p:nvPr/>
        </p:nvSpPr>
        <p:spPr>
          <a:xfrm>
            <a:off x="0" y="-49191"/>
            <a:ext cx="8876107" cy="2375859"/>
          </a:xfrm>
          <a:prstGeom prst="rect">
            <a:avLst/>
          </a:prstGeom>
          <a:solidFill>
            <a:srgbClr val="004AAD"/>
          </a:solidFill>
        </p:spPr>
      </p:sp>
      <p:sp>
        <p:nvSpPr>
          <p:cNvPr id="29" name="Rectangle 28">
            <a:extLst>
              <a:ext uri="{FF2B5EF4-FFF2-40B4-BE49-F238E27FC236}">
                <a16:creationId xmlns:a16="http://schemas.microsoft.com/office/drawing/2014/main" id="{BB9760EF-79A7-4F88-B9B5-B047727DF6A6}"/>
              </a:ext>
            </a:extLst>
          </p:cNvPr>
          <p:cNvSpPr/>
          <p:nvPr/>
        </p:nvSpPr>
        <p:spPr>
          <a:xfrm>
            <a:off x="0" y="-92629"/>
            <a:ext cx="4429120" cy="243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Isosceles Triangle 29">
            <a:extLst>
              <a:ext uri="{FF2B5EF4-FFF2-40B4-BE49-F238E27FC236}">
                <a16:creationId xmlns:a16="http://schemas.microsoft.com/office/drawing/2014/main" id="{9864132D-B759-4AE8-A58C-754F82FBCF06}"/>
              </a:ext>
            </a:extLst>
          </p:cNvPr>
          <p:cNvSpPr/>
          <p:nvPr/>
        </p:nvSpPr>
        <p:spPr>
          <a:xfrm rot="5400000">
            <a:off x="4199112" y="137380"/>
            <a:ext cx="2554876" cy="20948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7F656AAD-E472-4B9E-83B5-AAE3EF8C4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28" y="127864"/>
            <a:ext cx="5090188" cy="181441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2" name="AutoShape 2"/>
          <p:cNvSpPr/>
          <p:nvPr/>
        </p:nvSpPr>
        <p:spPr>
          <a:xfrm>
            <a:off x="-625062" y="0"/>
            <a:ext cx="9501169" cy="2314038"/>
          </a:xfrm>
          <a:prstGeom prst="rect">
            <a:avLst/>
          </a:prstGeom>
          <a:solidFill>
            <a:srgbClr val="004AAD"/>
          </a:solidFill>
        </p:spPr>
      </p:sp>
      <p:sp>
        <p:nvSpPr>
          <p:cNvPr id="3" name="AutoShape 3"/>
          <p:cNvSpPr/>
          <p:nvPr/>
        </p:nvSpPr>
        <p:spPr>
          <a:xfrm>
            <a:off x="8876107" y="0"/>
            <a:ext cx="9501169" cy="2314038"/>
          </a:xfrm>
          <a:prstGeom prst="rect">
            <a:avLst/>
          </a:prstGeom>
          <a:solidFill>
            <a:srgbClr val="F46721"/>
          </a:solidFill>
        </p:spPr>
      </p:sp>
      <p:pic>
        <p:nvPicPr>
          <p:cNvPr id="13" name="Picture 13"/>
          <p:cNvPicPr>
            <a:picLocks noChangeAspect="1"/>
          </p:cNvPicPr>
          <p:nvPr/>
        </p:nvPicPr>
        <p:blipFill>
          <a:blip r:embed="rId2"/>
          <a:srcRect t="9540" b="9540"/>
          <a:stretch>
            <a:fillRect/>
          </a:stretch>
        </p:blipFill>
        <p:spPr>
          <a:xfrm>
            <a:off x="5296069" y="2704298"/>
            <a:ext cx="7160076" cy="7333950"/>
          </a:xfrm>
          <a:prstGeom prst="rect">
            <a:avLst/>
          </a:prstGeom>
        </p:spPr>
      </p:pic>
      <p:sp>
        <p:nvSpPr>
          <p:cNvPr id="14" name="TextBox 14"/>
          <p:cNvSpPr txBox="1"/>
          <p:nvPr/>
        </p:nvSpPr>
        <p:spPr>
          <a:xfrm>
            <a:off x="8388318" y="-166602"/>
            <a:ext cx="3014119" cy="2480640"/>
          </a:xfrm>
          <a:prstGeom prst="rect">
            <a:avLst/>
          </a:prstGeom>
        </p:spPr>
        <p:txBody>
          <a:bodyPr lIns="0" tIns="0" rIns="0" bIns="0" rtlCol="0" anchor="t">
            <a:spAutoFit/>
          </a:bodyPr>
          <a:lstStyle/>
          <a:p>
            <a:pPr algn="ctr">
              <a:lnSpc>
                <a:spcPts val="20160"/>
              </a:lnSpc>
            </a:pPr>
            <a:r>
              <a:rPr lang="en-US" sz="14400" dirty="0">
                <a:solidFill>
                  <a:srgbClr val="FFFFFF"/>
                </a:solidFill>
                <a:latin typeface="Raleway Heavy"/>
              </a:rPr>
              <a:t>6</a:t>
            </a:r>
          </a:p>
        </p:txBody>
      </p:sp>
      <p:sp>
        <p:nvSpPr>
          <p:cNvPr id="15" name="TextBox 15"/>
          <p:cNvSpPr txBox="1"/>
          <p:nvPr/>
        </p:nvSpPr>
        <p:spPr>
          <a:xfrm>
            <a:off x="10914647" y="444787"/>
            <a:ext cx="7091867" cy="2475389"/>
          </a:xfrm>
          <a:prstGeom prst="rect">
            <a:avLst/>
          </a:prstGeom>
        </p:spPr>
        <p:txBody>
          <a:bodyPr lIns="0" tIns="0" rIns="0" bIns="0" rtlCol="0" anchor="t">
            <a:spAutoFit/>
          </a:bodyPr>
          <a:lstStyle/>
          <a:p>
            <a:pPr algn="ctr">
              <a:lnSpc>
                <a:spcPts val="3919"/>
              </a:lnSpc>
            </a:pPr>
            <a:r>
              <a:rPr lang="en-US" sz="2800" dirty="0">
                <a:solidFill>
                  <a:srgbClr val="FFFFFF"/>
                </a:solidFill>
                <a:latin typeface="Open Sans"/>
              </a:rPr>
              <a:t>If you want a plain or a pattern background, click on the backgrounds tab and change the color.</a:t>
            </a:r>
          </a:p>
          <a:p>
            <a:pPr algn="ctr">
              <a:lnSpc>
                <a:spcPts val="3919"/>
              </a:lnSpc>
            </a:pPr>
            <a:endParaRPr lang="en-US" sz="2800" dirty="0">
              <a:solidFill>
                <a:srgbClr val="FFFFFF"/>
              </a:solidFill>
              <a:latin typeface="Open Sans"/>
            </a:endParaRPr>
          </a:p>
          <a:p>
            <a:pPr algn="ctr">
              <a:lnSpc>
                <a:spcPts val="3919"/>
              </a:lnSpc>
            </a:pPr>
            <a:endParaRPr lang="en-US" sz="2800" dirty="0">
              <a:solidFill>
                <a:srgbClr val="FFFFFF"/>
              </a:solidFill>
              <a:latin typeface="Open Sans"/>
            </a:endParaRPr>
          </a:p>
        </p:txBody>
      </p:sp>
      <p:pic>
        <p:nvPicPr>
          <p:cNvPr id="19" name="Picture 6">
            <a:extLst>
              <a:ext uri="{FF2B5EF4-FFF2-40B4-BE49-F238E27FC236}">
                <a16:creationId xmlns:a16="http://schemas.microsoft.com/office/drawing/2014/main" id="{CF2D6FF4-45DB-4AB2-B287-288803225297}"/>
              </a:ext>
            </a:extLst>
          </p:cNvPr>
          <p:cNvPicPr>
            <a:picLocks noChangeAspect="1"/>
          </p:cNvPicPr>
          <p:nvPr/>
        </p:nvPicPr>
        <p:blipFill>
          <a:blip r:embed="rId3"/>
          <a:srcRect/>
          <a:stretch>
            <a:fillRect/>
          </a:stretch>
        </p:blipFill>
        <p:spPr>
          <a:xfrm>
            <a:off x="711032" y="9527248"/>
            <a:ext cx="1547806" cy="395980"/>
          </a:xfrm>
          <a:prstGeom prst="rect">
            <a:avLst/>
          </a:prstGeom>
        </p:spPr>
      </p:pic>
      <p:sp>
        <p:nvSpPr>
          <p:cNvPr id="23" name="AutoShape 2">
            <a:extLst>
              <a:ext uri="{FF2B5EF4-FFF2-40B4-BE49-F238E27FC236}">
                <a16:creationId xmlns:a16="http://schemas.microsoft.com/office/drawing/2014/main" id="{9A3A865E-1E18-44BB-AFA3-EC0C8D9B7148}"/>
              </a:ext>
            </a:extLst>
          </p:cNvPr>
          <p:cNvSpPr/>
          <p:nvPr/>
        </p:nvSpPr>
        <p:spPr>
          <a:xfrm>
            <a:off x="-625062" y="0"/>
            <a:ext cx="9501169" cy="2314038"/>
          </a:xfrm>
          <a:prstGeom prst="rect">
            <a:avLst/>
          </a:prstGeom>
          <a:solidFill>
            <a:srgbClr val="004AAD"/>
          </a:solidFill>
        </p:spPr>
      </p:sp>
      <p:sp>
        <p:nvSpPr>
          <p:cNvPr id="24" name="AutoShape 2">
            <a:extLst>
              <a:ext uri="{FF2B5EF4-FFF2-40B4-BE49-F238E27FC236}">
                <a16:creationId xmlns:a16="http://schemas.microsoft.com/office/drawing/2014/main" id="{69DA6A41-7AA5-45F6-ABB6-6B45C5952D26}"/>
              </a:ext>
            </a:extLst>
          </p:cNvPr>
          <p:cNvSpPr/>
          <p:nvPr/>
        </p:nvSpPr>
        <p:spPr>
          <a:xfrm>
            <a:off x="-625062" y="0"/>
            <a:ext cx="9501169" cy="2314038"/>
          </a:xfrm>
          <a:prstGeom prst="rect">
            <a:avLst/>
          </a:prstGeom>
          <a:solidFill>
            <a:srgbClr val="004AAD"/>
          </a:solidFill>
        </p:spPr>
      </p:sp>
      <p:sp>
        <p:nvSpPr>
          <p:cNvPr id="25" name="AutoShape 2">
            <a:extLst>
              <a:ext uri="{FF2B5EF4-FFF2-40B4-BE49-F238E27FC236}">
                <a16:creationId xmlns:a16="http://schemas.microsoft.com/office/drawing/2014/main" id="{5265A140-3C5B-4A93-81C7-4E0824C3F76C}"/>
              </a:ext>
            </a:extLst>
          </p:cNvPr>
          <p:cNvSpPr/>
          <p:nvPr/>
        </p:nvSpPr>
        <p:spPr>
          <a:xfrm>
            <a:off x="0" y="0"/>
            <a:ext cx="8876107" cy="2314038"/>
          </a:xfrm>
          <a:prstGeom prst="rect">
            <a:avLst/>
          </a:prstGeom>
          <a:solidFill>
            <a:srgbClr val="004AAD"/>
          </a:solidFill>
        </p:spPr>
      </p:sp>
      <p:sp>
        <p:nvSpPr>
          <p:cNvPr id="26" name="AutoShape 2">
            <a:extLst>
              <a:ext uri="{FF2B5EF4-FFF2-40B4-BE49-F238E27FC236}">
                <a16:creationId xmlns:a16="http://schemas.microsoft.com/office/drawing/2014/main" id="{B49D6806-5422-49C1-AAA9-5092BB2336A2}"/>
              </a:ext>
            </a:extLst>
          </p:cNvPr>
          <p:cNvSpPr/>
          <p:nvPr/>
        </p:nvSpPr>
        <p:spPr>
          <a:xfrm>
            <a:off x="0" y="0"/>
            <a:ext cx="8876107" cy="2314038"/>
          </a:xfrm>
          <a:prstGeom prst="rect">
            <a:avLst/>
          </a:prstGeom>
          <a:solidFill>
            <a:srgbClr val="004AAD"/>
          </a:solidFill>
        </p:spPr>
      </p:sp>
      <p:sp>
        <p:nvSpPr>
          <p:cNvPr id="27" name="AutoShape 2">
            <a:extLst>
              <a:ext uri="{FF2B5EF4-FFF2-40B4-BE49-F238E27FC236}">
                <a16:creationId xmlns:a16="http://schemas.microsoft.com/office/drawing/2014/main" id="{3F8B15CE-4B6B-41BE-984C-BF75AEEB9DCA}"/>
              </a:ext>
            </a:extLst>
          </p:cNvPr>
          <p:cNvSpPr/>
          <p:nvPr/>
        </p:nvSpPr>
        <p:spPr>
          <a:xfrm>
            <a:off x="0" y="-49191"/>
            <a:ext cx="8876107" cy="2375859"/>
          </a:xfrm>
          <a:prstGeom prst="rect">
            <a:avLst/>
          </a:prstGeom>
          <a:solidFill>
            <a:srgbClr val="004AAD"/>
          </a:solidFill>
        </p:spPr>
      </p:sp>
      <p:sp>
        <p:nvSpPr>
          <p:cNvPr id="28" name="Rectangle 27">
            <a:extLst>
              <a:ext uri="{FF2B5EF4-FFF2-40B4-BE49-F238E27FC236}">
                <a16:creationId xmlns:a16="http://schemas.microsoft.com/office/drawing/2014/main" id="{26C9EF7F-F08E-410D-A6D9-EFA48D269655}"/>
              </a:ext>
            </a:extLst>
          </p:cNvPr>
          <p:cNvSpPr/>
          <p:nvPr/>
        </p:nvSpPr>
        <p:spPr>
          <a:xfrm>
            <a:off x="0" y="-92629"/>
            <a:ext cx="4429120" cy="243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Isosceles Triangle 28">
            <a:extLst>
              <a:ext uri="{FF2B5EF4-FFF2-40B4-BE49-F238E27FC236}">
                <a16:creationId xmlns:a16="http://schemas.microsoft.com/office/drawing/2014/main" id="{10995E9E-A33A-46DD-BF60-F2DC2AAEC4D7}"/>
              </a:ext>
            </a:extLst>
          </p:cNvPr>
          <p:cNvSpPr/>
          <p:nvPr/>
        </p:nvSpPr>
        <p:spPr>
          <a:xfrm rot="5400000">
            <a:off x="4199112" y="137380"/>
            <a:ext cx="2554876" cy="20948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49F65F8F-1A33-4D52-ABDA-5FF094AC0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28" y="127864"/>
            <a:ext cx="5090188" cy="181441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2" name="AutoShape 2"/>
          <p:cNvSpPr/>
          <p:nvPr/>
        </p:nvSpPr>
        <p:spPr>
          <a:xfrm>
            <a:off x="869795" y="0"/>
            <a:ext cx="8006312" cy="2314038"/>
          </a:xfrm>
          <a:prstGeom prst="rect">
            <a:avLst/>
          </a:prstGeom>
          <a:solidFill>
            <a:srgbClr val="004AAD"/>
          </a:solidFill>
        </p:spPr>
      </p:sp>
      <p:sp>
        <p:nvSpPr>
          <p:cNvPr id="3" name="AutoShape 3"/>
          <p:cNvSpPr/>
          <p:nvPr/>
        </p:nvSpPr>
        <p:spPr>
          <a:xfrm>
            <a:off x="8876107" y="0"/>
            <a:ext cx="9501169" cy="2314038"/>
          </a:xfrm>
          <a:prstGeom prst="rect">
            <a:avLst/>
          </a:prstGeom>
          <a:solidFill>
            <a:srgbClr val="F46721"/>
          </a:solidFill>
        </p:spPr>
      </p:sp>
      <p:pic>
        <p:nvPicPr>
          <p:cNvPr id="13" name="Picture 13"/>
          <p:cNvPicPr>
            <a:picLocks noChangeAspect="1"/>
          </p:cNvPicPr>
          <p:nvPr/>
        </p:nvPicPr>
        <p:blipFill>
          <a:blip r:embed="rId2"/>
          <a:srcRect l="48836" r="26273" b="37757"/>
          <a:stretch>
            <a:fillRect/>
          </a:stretch>
        </p:blipFill>
        <p:spPr>
          <a:xfrm>
            <a:off x="6370865" y="2444409"/>
            <a:ext cx="5546271" cy="7801640"/>
          </a:xfrm>
          <a:prstGeom prst="rect">
            <a:avLst/>
          </a:prstGeom>
        </p:spPr>
      </p:pic>
      <p:sp>
        <p:nvSpPr>
          <p:cNvPr id="14" name="TextBox 14"/>
          <p:cNvSpPr txBox="1"/>
          <p:nvPr/>
        </p:nvSpPr>
        <p:spPr>
          <a:xfrm>
            <a:off x="8903017" y="-359993"/>
            <a:ext cx="3014119" cy="2384499"/>
          </a:xfrm>
          <a:prstGeom prst="rect">
            <a:avLst/>
          </a:prstGeom>
        </p:spPr>
        <p:txBody>
          <a:bodyPr lIns="0" tIns="0" rIns="0" bIns="0" rtlCol="0" anchor="t">
            <a:spAutoFit/>
          </a:bodyPr>
          <a:lstStyle/>
          <a:p>
            <a:pPr algn="ctr">
              <a:lnSpc>
                <a:spcPts val="20160"/>
              </a:lnSpc>
            </a:pPr>
            <a:r>
              <a:rPr lang="en-US" sz="14400" dirty="0">
                <a:solidFill>
                  <a:srgbClr val="FFFFFF"/>
                </a:solidFill>
                <a:latin typeface="Raleway Heavy"/>
              </a:rPr>
              <a:t>7</a:t>
            </a:r>
          </a:p>
        </p:txBody>
      </p:sp>
      <p:sp>
        <p:nvSpPr>
          <p:cNvPr id="15" name="TextBox 15"/>
          <p:cNvSpPr txBox="1"/>
          <p:nvPr/>
        </p:nvSpPr>
        <p:spPr>
          <a:xfrm>
            <a:off x="11196133" y="600156"/>
            <a:ext cx="7091867" cy="1113726"/>
          </a:xfrm>
          <a:prstGeom prst="rect">
            <a:avLst/>
          </a:prstGeom>
        </p:spPr>
        <p:txBody>
          <a:bodyPr lIns="0" tIns="0" rIns="0" bIns="0" rtlCol="0" anchor="t">
            <a:spAutoFit/>
          </a:bodyPr>
          <a:lstStyle/>
          <a:p>
            <a:pPr algn="ctr">
              <a:lnSpc>
                <a:spcPts val="4480"/>
              </a:lnSpc>
            </a:pPr>
            <a:r>
              <a:rPr lang="en-US" sz="3200" dirty="0">
                <a:solidFill>
                  <a:srgbClr val="FFFFFF"/>
                </a:solidFill>
                <a:latin typeface="Open Sans"/>
              </a:rPr>
              <a:t>You are now ready to share and download your design. </a:t>
            </a:r>
          </a:p>
        </p:txBody>
      </p:sp>
      <p:pic>
        <p:nvPicPr>
          <p:cNvPr id="19" name="Picture 6">
            <a:extLst>
              <a:ext uri="{FF2B5EF4-FFF2-40B4-BE49-F238E27FC236}">
                <a16:creationId xmlns:a16="http://schemas.microsoft.com/office/drawing/2014/main" id="{383A684A-3EB3-4678-8572-76C2A4969FAB}"/>
              </a:ext>
            </a:extLst>
          </p:cNvPr>
          <p:cNvPicPr>
            <a:picLocks noChangeAspect="1"/>
          </p:cNvPicPr>
          <p:nvPr/>
        </p:nvPicPr>
        <p:blipFill>
          <a:blip r:embed="rId3"/>
          <a:srcRect/>
          <a:stretch>
            <a:fillRect/>
          </a:stretch>
        </p:blipFill>
        <p:spPr>
          <a:xfrm>
            <a:off x="711032" y="9527248"/>
            <a:ext cx="1547806" cy="395980"/>
          </a:xfrm>
          <a:prstGeom prst="rect">
            <a:avLst/>
          </a:prstGeom>
        </p:spPr>
      </p:pic>
      <p:sp>
        <p:nvSpPr>
          <p:cNvPr id="23" name="AutoShape 2">
            <a:extLst>
              <a:ext uri="{FF2B5EF4-FFF2-40B4-BE49-F238E27FC236}">
                <a16:creationId xmlns:a16="http://schemas.microsoft.com/office/drawing/2014/main" id="{C39090F0-072E-45BC-AB85-AAD29AD226F8}"/>
              </a:ext>
            </a:extLst>
          </p:cNvPr>
          <p:cNvSpPr/>
          <p:nvPr/>
        </p:nvSpPr>
        <p:spPr>
          <a:xfrm>
            <a:off x="110604" y="0"/>
            <a:ext cx="8765503" cy="2314038"/>
          </a:xfrm>
          <a:prstGeom prst="rect">
            <a:avLst/>
          </a:prstGeom>
          <a:solidFill>
            <a:srgbClr val="004AAD"/>
          </a:solidFill>
        </p:spPr>
      </p:sp>
      <p:sp>
        <p:nvSpPr>
          <p:cNvPr id="24" name="AutoShape 2">
            <a:extLst>
              <a:ext uri="{FF2B5EF4-FFF2-40B4-BE49-F238E27FC236}">
                <a16:creationId xmlns:a16="http://schemas.microsoft.com/office/drawing/2014/main" id="{064CEA5E-3151-4E83-9193-D37A861DA63C}"/>
              </a:ext>
            </a:extLst>
          </p:cNvPr>
          <p:cNvSpPr/>
          <p:nvPr/>
        </p:nvSpPr>
        <p:spPr>
          <a:xfrm>
            <a:off x="0" y="0"/>
            <a:ext cx="8876107" cy="2314038"/>
          </a:xfrm>
          <a:prstGeom prst="rect">
            <a:avLst/>
          </a:prstGeom>
          <a:solidFill>
            <a:srgbClr val="004AAD"/>
          </a:solidFill>
        </p:spPr>
      </p:sp>
      <p:sp>
        <p:nvSpPr>
          <p:cNvPr id="25" name="AutoShape 2">
            <a:extLst>
              <a:ext uri="{FF2B5EF4-FFF2-40B4-BE49-F238E27FC236}">
                <a16:creationId xmlns:a16="http://schemas.microsoft.com/office/drawing/2014/main" id="{9C2BA9E7-D4D9-4C32-B0D3-370DB81EB765}"/>
              </a:ext>
            </a:extLst>
          </p:cNvPr>
          <p:cNvSpPr/>
          <p:nvPr/>
        </p:nvSpPr>
        <p:spPr>
          <a:xfrm>
            <a:off x="0" y="0"/>
            <a:ext cx="8876107" cy="2314038"/>
          </a:xfrm>
          <a:prstGeom prst="rect">
            <a:avLst/>
          </a:prstGeom>
          <a:solidFill>
            <a:srgbClr val="004AAD"/>
          </a:solidFill>
        </p:spPr>
      </p:sp>
      <p:sp>
        <p:nvSpPr>
          <p:cNvPr id="26" name="AutoShape 2">
            <a:extLst>
              <a:ext uri="{FF2B5EF4-FFF2-40B4-BE49-F238E27FC236}">
                <a16:creationId xmlns:a16="http://schemas.microsoft.com/office/drawing/2014/main" id="{1D2C9F63-81D6-4DD6-9C1D-DA0A758CA2D7}"/>
              </a:ext>
            </a:extLst>
          </p:cNvPr>
          <p:cNvSpPr/>
          <p:nvPr/>
        </p:nvSpPr>
        <p:spPr>
          <a:xfrm>
            <a:off x="0" y="0"/>
            <a:ext cx="8876107" cy="2314038"/>
          </a:xfrm>
          <a:prstGeom prst="rect">
            <a:avLst/>
          </a:prstGeom>
          <a:solidFill>
            <a:srgbClr val="004AAD"/>
          </a:solidFill>
        </p:spPr>
      </p:sp>
      <p:sp>
        <p:nvSpPr>
          <p:cNvPr id="27" name="AutoShape 2">
            <a:extLst>
              <a:ext uri="{FF2B5EF4-FFF2-40B4-BE49-F238E27FC236}">
                <a16:creationId xmlns:a16="http://schemas.microsoft.com/office/drawing/2014/main" id="{1EEAB489-EF53-4EF9-A3BA-D941D9092F8F}"/>
              </a:ext>
            </a:extLst>
          </p:cNvPr>
          <p:cNvSpPr/>
          <p:nvPr/>
        </p:nvSpPr>
        <p:spPr>
          <a:xfrm>
            <a:off x="0" y="0"/>
            <a:ext cx="8876107" cy="2314038"/>
          </a:xfrm>
          <a:prstGeom prst="rect">
            <a:avLst/>
          </a:prstGeom>
          <a:solidFill>
            <a:srgbClr val="004AAD"/>
          </a:solidFill>
        </p:spPr>
      </p:sp>
      <p:sp>
        <p:nvSpPr>
          <p:cNvPr id="28" name="AutoShape 2">
            <a:extLst>
              <a:ext uri="{FF2B5EF4-FFF2-40B4-BE49-F238E27FC236}">
                <a16:creationId xmlns:a16="http://schemas.microsoft.com/office/drawing/2014/main" id="{D52C9D61-F5B6-4E06-AC52-F62FAF732191}"/>
              </a:ext>
            </a:extLst>
          </p:cNvPr>
          <p:cNvSpPr/>
          <p:nvPr/>
        </p:nvSpPr>
        <p:spPr>
          <a:xfrm>
            <a:off x="0" y="-49191"/>
            <a:ext cx="8876107" cy="2375859"/>
          </a:xfrm>
          <a:prstGeom prst="rect">
            <a:avLst/>
          </a:prstGeom>
          <a:solidFill>
            <a:srgbClr val="004AAD"/>
          </a:solidFill>
        </p:spPr>
      </p:sp>
      <p:sp>
        <p:nvSpPr>
          <p:cNvPr id="29" name="Rectangle 28">
            <a:extLst>
              <a:ext uri="{FF2B5EF4-FFF2-40B4-BE49-F238E27FC236}">
                <a16:creationId xmlns:a16="http://schemas.microsoft.com/office/drawing/2014/main" id="{D136A4E3-A002-4456-BC5D-4CD38CE327BF}"/>
              </a:ext>
            </a:extLst>
          </p:cNvPr>
          <p:cNvSpPr/>
          <p:nvPr/>
        </p:nvSpPr>
        <p:spPr>
          <a:xfrm>
            <a:off x="0" y="-92629"/>
            <a:ext cx="4429120" cy="243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Isosceles Triangle 29">
            <a:extLst>
              <a:ext uri="{FF2B5EF4-FFF2-40B4-BE49-F238E27FC236}">
                <a16:creationId xmlns:a16="http://schemas.microsoft.com/office/drawing/2014/main" id="{48B0C4F8-383D-4FF0-9D72-DB6D67C47668}"/>
              </a:ext>
            </a:extLst>
          </p:cNvPr>
          <p:cNvSpPr/>
          <p:nvPr/>
        </p:nvSpPr>
        <p:spPr>
          <a:xfrm rot="5400000">
            <a:off x="4199112" y="137380"/>
            <a:ext cx="2554876" cy="20948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4B48D231-CF51-41F2-B26B-5D9E2AD4C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28" y="127864"/>
            <a:ext cx="5090188" cy="181441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6721"/>
        </a:solidFill>
        <a:effectLst/>
      </p:bgPr>
    </p:bg>
    <p:spTree>
      <p:nvGrpSpPr>
        <p:cNvPr id="1" name=""/>
        <p:cNvGrpSpPr/>
        <p:nvPr/>
      </p:nvGrpSpPr>
      <p:grpSpPr>
        <a:xfrm>
          <a:off x="0" y="0"/>
          <a:ext cx="0" cy="0"/>
          <a:chOff x="0" y="0"/>
          <a:chExt cx="0" cy="0"/>
        </a:xfrm>
      </p:grpSpPr>
      <p:sp>
        <p:nvSpPr>
          <p:cNvPr id="2" name="AutoShape 2"/>
          <p:cNvSpPr/>
          <p:nvPr/>
        </p:nvSpPr>
        <p:spPr>
          <a:xfrm>
            <a:off x="187790" y="0"/>
            <a:ext cx="9761463" cy="10287000"/>
          </a:xfrm>
          <a:prstGeom prst="rect">
            <a:avLst/>
          </a:prstGeom>
          <a:solidFill>
            <a:srgbClr val="F3F5F0"/>
          </a:solidFill>
        </p:spPr>
      </p:sp>
      <p:pic>
        <p:nvPicPr>
          <p:cNvPr id="3" name="Picture 3"/>
          <p:cNvPicPr>
            <a:picLocks noChangeAspect="1"/>
          </p:cNvPicPr>
          <p:nvPr/>
        </p:nvPicPr>
        <p:blipFill>
          <a:blip r:embed="rId2"/>
          <a:srcRect l="819" t="68216"/>
          <a:stretch>
            <a:fillRect/>
          </a:stretch>
        </p:blipFill>
        <p:spPr>
          <a:xfrm>
            <a:off x="14696537" y="4761615"/>
            <a:ext cx="2562763" cy="763771"/>
          </a:xfrm>
          <a:prstGeom prst="rect">
            <a:avLst/>
          </a:prstGeom>
        </p:spPr>
      </p:pic>
      <p:pic>
        <p:nvPicPr>
          <p:cNvPr id="5" name="Picture 5"/>
          <p:cNvPicPr>
            <a:picLocks noChangeAspect="1"/>
          </p:cNvPicPr>
          <p:nvPr/>
        </p:nvPicPr>
        <p:blipFill>
          <a:blip r:embed="rId3"/>
          <a:srcRect/>
          <a:stretch>
            <a:fillRect/>
          </a:stretch>
        </p:blipFill>
        <p:spPr>
          <a:xfrm>
            <a:off x="3308270" y="3205219"/>
            <a:ext cx="3150532" cy="3150532"/>
          </a:xfrm>
          <a:prstGeom prst="rect">
            <a:avLst/>
          </a:prstGeom>
        </p:spPr>
      </p:pic>
      <p:sp>
        <p:nvSpPr>
          <p:cNvPr id="6" name="TextBox 6"/>
          <p:cNvSpPr txBox="1"/>
          <p:nvPr/>
        </p:nvSpPr>
        <p:spPr>
          <a:xfrm>
            <a:off x="10764394" y="1589139"/>
            <a:ext cx="6494906" cy="968727"/>
          </a:xfrm>
          <a:prstGeom prst="rect">
            <a:avLst/>
          </a:prstGeom>
        </p:spPr>
        <p:txBody>
          <a:bodyPr lIns="0" tIns="0" rIns="0" bIns="0" rtlCol="0" anchor="t">
            <a:spAutoFit/>
          </a:bodyPr>
          <a:lstStyle/>
          <a:p>
            <a:pPr algn="r">
              <a:lnSpc>
                <a:spcPts val="7680"/>
              </a:lnSpc>
            </a:pPr>
            <a:r>
              <a:rPr lang="en-US" sz="6400" dirty="0">
                <a:solidFill>
                  <a:srgbClr val="F3F5F0"/>
                </a:solidFill>
                <a:latin typeface="Archivo Black"/>
              </a:rPr>
              <a:t>LIVE DEMO</a:t>
            </a:r>
          </a:p>
        </p:txBody>
      </p:sp>
      <p:sp>
        <p:nvSpPr>
          <p:cNvPr id="10" name="TextBox 10"/>
          <p:cNvSpPr txBox="1"/>
          <p:nvPr/>
        </p:nvSpPr>
        <p:spPr>
          <a:xfrm>
            <a:off x="2380938" y="6607615"/>
            <a:ext cx="5005197" cy="887762"/>
          </a:xfrm>
          <a:prstGeom prst="rect">
            <a:avLst/>
          </a:prstGeom>
        </p:spPr>
        <p:txBody>
          <a:bodyPr lIns="0" tIns="0" rIns="0" bIns="0" rtlCol="0" anchor="t">
            <a:spAutoFit/>
          </a:bodyPr>
          <a:lstStyle/>
          <a:p>
            <a:pPr algn="ctr">
              <a:lnSpc>
                <a:spcPts val="7280"/>
              </a:lnSpc>
            </a:pPr>
            <a:r>
              <a:rPr lang="en-US" sz="5200">
                <a:solidFill>
                  <a:srgbClr val="000000"/>
                </a:solidFill>
                <a:latin typeface="Open Sans"/>
              </a:rPr>
              <a:t>www.canva.com</a:t>
            </a:r>
          </a:p>
        </p:txBody>
      </p:sp>
      <p:pic>
        <p:nvPicPr>
          <p:cNvPr id="15" name="Picture 6">
            <a:extLst>
              <a:ext uri="{FF2B5EF4-FFF2-40B4-BE49-F238E27FC236}">
                <a16:creationId xmlns:a16="http://schemas.microsoft.com/office/drawing/2014/main" id="{A3783871-A878-4486-BE52-FEF007B9C3E0}"/>
              </a:ext>
            </a:extLst>
          </p:cNvPr>
          <p:cNvPicPr>
            <a:picLocks noChangeAspect="1"/>
          </p:cNvPicPr>
          <p:nvPr/>
        </p:nvPicPr>
        <p:blipFill>
          <a:blip r:embed="rId4"/>
          <a:srcRect/>
          <a:stretch>
            <a:fillRect/>
          </a:stretch>
        </p:blipFill>
        <p:spPr>
          <a:xfrm>
            <a:off x="1308052" y="9517225"/>
            <a:ext cx="1564444" cy="400237"/>
          </a:xfrm>
          <a:prstGeom prst="rect">
            <a:avLst/>
          </a:prstGeom>
        </p:spPr>
      </p:pic>
      <p:grpSp>
        <p:nvGrpSpPr>
          <p:cNvPr id="21" name="Group 20">
            <a:extLst>
              <a:ext uri="{FF2B5EF4-FFF2-40B4-BE49-F238E27FC236}">
                <a16:creationId xmlns:a16="http://schemas.microsoft.com/office/drawing/2014/main" id="{AB4292C2-6FBF-46C5-BA61-A344E3D87A74}"/>
              </a:ext>
            </a:extLst>
          </p:cNvPr>
          <p:cNvGrpSpPr/>
          <p:nvPr/>
        </p:nvGrpSpPr>
        <p:grpSpPr>
          <a:xfrm>
            <a:off x="15612896" y="177336"/>
            <a:ext cx="2605049" cy="687759"/>
            <a:chOff x="15612896" y="177336"/>
            <a:chExt cx="2605049" cy="687759"/>
          </a:xfrm>
        </p:grpSpPr>
        <p:pic>
          <p:nvPicPr>
            <p:cNvPr id="22" name="Picture 7">
              <a:extLst>
                <a:ext uri="{FF2B5EF4-FFF2-40B4-BE49-F238E27FC236}">
                  <a16:creationId xmlns:a16="http://schemas.microsoft.com/office/drawing/2014/main" id="{FFDF70D0-5C95-4B38-9B0F-E4860B9D92E8}"/>
                </a:ext>
              </a:extLst>
            </p:cNvPr>
            <p:cNvPicPr>
              <a:picLocks noChangeAspect="1"/>
            </p:cNvPicPr>
            <p:nvPr/>
          </p:nvPicPr>
          <p:blipFill>
            <a:blip r:embed="rId3"/>
            <a:srcRect/>
            <a:stretch>
              <a:fillRect/>
            </a:stretch>
          </p:blipFill>
          <p:spPr>
            <a:xfrm>
              <a:off x="15612896" y="177336"/>
              <a:ext cx="687759" cy="687759"/>
            </a:xfrm>
            <a:prstGeom prst="rect">
              <a:avLst/>
            </a:prstGeom>
          </p:spPr>
        </p:pic>
        <p:sp>
          <p:nvSpPr>
            <p:cNvPr id="23" name="TextBox 22">
              <a:extLst>
                <a:ext uri="{FF2B5EF4-FFF2-40B4-BE49-F238E27FC236}">
                  <a16:creationId xmlns:a16="http://schemas.microsoft.com/office/drawing/2014/main" id="{27903286-EAB6-4415-AF90-D2A4620B4CE7}"/>
                </a:ext>
              </a:extLst>
            </p:cNvPr>
            <p:cNvSpPr txBox="1"/>
            <p:nvPr/>
          </p:nvSpPr>
          <p:spPr>
            <a:xfrm>
              <a:off x="16300655" y="298367"/>
              <a:ext cx="1917290" cy="523220"/>
            </a:xfrm>
            <a:prstGeom prst="rect">
              <a:avLst/>
            </a:prstGeom>
            <a:noFill/>
          </p:spPr>
          <p:txBody>
            <a:bodyPr wrap="square" rtlCol="0">
              <a:spAutoFit/>
            </a:bodyPr>
            <a:lstStyle/>
            <a:p>
              <a:r>
                <a:rPr lang="en-PH" sz="2800" dirty="0">
                  <a:solidFill>
                    <a:schemeClr val="bg1">
                      <a:lumMod val="85000"/>
                    </a:schemeClr>
                  </a:solidFill>
                  <a:latin typeface="Aharoni" panose="02010803020104030203" pitchFamily="2" charset="-79"/>
                  <a:cs typeface="Aharoni" panose="02010803020104030203" pitchFamily="2" charset="-79"/>
                </a:rPr>
                <a:t>Training</a:t>
              </a:r>
            </a:p>
          </p:txBody>
        </p:sp>
      </p:grpSp>
      <p:pic>
        <p:nvPicPr>
          <p:cNvPr id="4" name="Picture 3" descr="A close up of a logo&#10;&#10;Description automatically generated">
            <a:extLst>
              <a:ext uri="{FF2B5EF4-FFF2-40B4-BE49-F238E27FC236}">
                <a16:creationId xmlns:a16="http://schemas.microsoft.com/office/drawing/2014/main" id="{F0CD5B44-7D65-4CC5-9021-D29E2DB0A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5090188" cy="181441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6721"/>
        </a:solidFill>
        <a:effectLst/>
      </p:bgPr>
    </p:bg>
    <p:spTree>
      <p:nvGrpSpPr>
        <p:cNvPr id="1" name=""/>
        <p:cNvGrpSpPr/>
        <p:nvPr/>
      </p:nvGrpSpPr>
      <p:grpSpPr>
        <a:xfrm>
          <a:off x="0" y="0"/>
          <a:ext cx="0" cy="0"/>
          <a:chOff x="0" y="0"/>
          <a:chExt cx="0" cy="0"/>
        </a:xfrm>
      </p:grpSpPr>
      <p:sp>
        <p:nvSpPr>
          <p:cNvPr id="2" name="AutoShape 2"/>
          <p:cNvSpPr/>
          <p:nvPr/>
        </p:nvSpPr>
        <p:spPr>
          <a:xfrm>
            <a:off x="187790" y="0"/>
            <a:ext cx="9761463" cy="10287000"/>
          </a:xfrm>
          <a:prstGeom prst="rect">
            <a:avLst/>
          </a:prstGeom>
          <a:solidFill>
            <a:srgbClr val="F3F5F0"/>
          </a:solidFill>
        </p:spPr>
      </p:sp>
      <p:pic>
        <p:nvPicPr>
          <p:cNvPr id="3" name="Picture 3"/>
          <p:cNvPicPr>
            <a:picLocks noChangeAspect="1"/>
          </p:cNvPicPr>
          <p:nvPr/>
        </p:nvPicPr>
        <p:blipFill>
          <a:blip r:embed="rId3"/>
          <a:srcRect l="819" t="68216"/>
          <a:stretch>
            <a:fillRect/>
          </a:stretch>
        </p:blipFill>
        <p:spPr>
          <a:xfrm>
            <a:off x="14696537" y="4761615"/>
            <a:ext cx="2562763" cy="763771"/>
          </a:xfrm>
          <a:prstGeom prst="rect">
            <a:avLst/>
          </a:prstGeom>
        </p:spPr>
      </p:pic>
      <p:sp>
        <p:nvSpPr>
          <p:cNvPr id="6" name="TextBox 6"/>
          <p:cNvSpPr txBox="1"/>
          <p:nvPr/>
        </p:nvSpPr>
        <p:spPr>
          <a:xfrm>
            <a:off x="10764394" y="1589139"/>
            <a:ext cx="7335816" cy="1956177"/>
          </a:xfrm>
          <a:prstGeom prst="rect">
            <a:avLst/>
          </a:prstGeom>
        </p:spPr>
        <p:txBody>
          <a:bodyPr wrap="square" lIns="0" tIns="0" rIns="0" bIns="0" rtlCol="0" anchor="t">
            <a:spAutoFit/>
          </a:bodyPr>
          <a:lstStyle/>
          <a:p>
            <a:pPr marL="0" marR="0" lvl="0" indent="0" algn="r" defTabSz="914400" rtl="0" eaLnBrk="1" fontAlgn="auto" latinLnBrk="0" hangingPunct="1">
              <a:lnSpc>
                <a:spcPts val="7680"/>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F3F5F0"/>
                </a:solidFill>
                <a:effectLst/>
                <a:uLnTx/>
                <a:uFillTx/>
                <a:latin typeface="Archivo Black"/>
                <a:ea typeface="+mn-ea"/>
                <a:cs typeface="+mn-cs"/>
              </a:rPr>
              <a:t>DOWNLOADING YOUR DESIGNS</a:t>
            </a:r>
          </a:p>
        </p:txBody>
      </p:sp>
      <p:grpSp>
        <p:nvGrpSpPr>
          <p:cNvPr id="21" name="Group 20">
            <a:extLst>
              <a:ext uri="{FF2B5EF4-FFF2-40B4-BE49-F238E27FC236}">
                <a16:creationId xmlns:a16="http://schemas.microsoft.com/office/drawing/2014/main" id="{AB4292C2-6FBF-46C5-BA61-A344E3D87A74}"/>
              </a:ext>
            </a:extLst>
          </p:cNvPr>
          <p:cNvGrpSpPr/>
          <p:nvPr/>
        </p:nvGrpSpPr>
        <p:grpSpPr>
          <a:xfrm>
            <a:off x="15612896" y="177336"/>
            <a:ext cx="2605049" cy="687759"/>
            <a:chOff x="15612896" y="177336"/>
            <a:chExt cx="2605049" cy="687759"/>
          </a:xfrm>
        </p:grpSpPr>
        <p:pic>
          <p:nvPicPr>
            <p:cNvPr id="22" name="Picture 7">
              <a:extLst>
                <a:ext uri="{FF2B5EF4-FFF2-40B4-BE49-F238E27FC236}">
                  <a16:creationId xmlns:a16="http://schemas.microsoft.com/office/drawing/2014/main" id="{FFDF70D0-5C95-4B38-9B0F-E4860B9D92E8}"/>
                </a:ext>
              </a:extLst>
            </p:cNvPr>
            <p:cNvPicPr>
              <a:picLocks noChangeAspect="1"/>
            </p:cNvPicPr>
            <p:nvPr/>
          </p:nvPicPr>
          <p:blipFill>
            <a:blip r:embed="rId4"/>
            <a:srcRect/>
            <a:stretch>
              <a:fillRect/>
            </a:stretch>
          </p:blipFill>
          <p:spPr>
            <a:xfrm>
              <a:off x="15612896" y="177336"/>
              <a:ext cx="687759" cy="687759"/>
            </a:xfrm>
            <a:prstGeom prst="rect">
              <a:avLst/>
            </a:prstGeom>
          </p:spPr>
        </p:pic>
        <p:sp>
          <p:nvSpPr>
            <p:cNvPr id="23" name="TextBox 22">
              <a:extLst>
                <a:ext uri="{FF2B5EF4-FFF2-40B4-BE49-F238E27FC236}">
                  <a16:creationId xmlns:a16="http://schemas.microsoft.com/office/drawing/2014/main" id="{27903286-EAB6-4415-AF90-D2A4620B4CE7}"/>
                </a:ext>
              </a:extLst>
            </p:cNvPr>
            <p:cNvSpPr txBox="1"/>
            <p:nvPr/>
          </p:nvSpPr>
          <p:spPr>
            <a:xfrm>
              <a:off x="16300655" y="298367"/>
              <a:ext cx="19172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PH" sz="2800" b="0" i="0" u="none" strike="noStrike" kern="1200" cap="none" spc="0" normalizeH="0" baseline="0" noProof="0" dirty="0">
                  <a:ln>
                    <a:noFill/>
                  </a:ln>
                  <a:solidFill>
                    <a:prstClr val="white">
                      <a:lumMod val="85000"/>
                    </a:prstClr>
                  </a:solidFill>
                  <a:effectLst/>
                  <a:uLnTx/>
                  <a:uFillTx/>
                  <a:latin typeface="Aharoni" panose="02010803020104030203" pitchFamily="2" charset="-79"/>
                  <a:ea typeface="+mn-ea"/>
                  <a:cs typeface="Aharoni" panose="02010803020104030203" pitchFamily="2" charset="-79"/>
                </a:rPr>
                <a:t>Training</a:t>
              </a:r>
            </a:p>
          </p:txBody>
        </p:sp>
      </p:grpSp>
      <p:pic>
        <p:nvPicPr>
          <p:cNvPr id="44" name="Picture 43" descr="A screenshot of a computer&#10;&#10;Description automatically generated">
            <a:extLst>
              <a:ext uri="{FF2B5EF4-FFF2-40B4-BE49-F238E27FC236}">
                <a16:creationId xmlns:a16="http://schemas.microsoft.com/office/drawing/2014/main" id="{4E7C6656-1AA8-4037-BD68-8AA4AAEF3486}"/>
              </a:ext>
            </a:extLst>
          </p:cNvPr>
          <p:cNvPicPr>
            <a:picLocks noChangeAspect="1"/>
          </p:cNvPicPr>
          <p:nvPr/>
        </p:nvPicPr>
        <p:blipFill rotWithShape="1">
          <a:blip r:embed="rId5">
            <a:extLst>
              <a:ext uri="{28A0092B-C50C-407E-A947-70E740481C1C}">
                <a14:useLocalDpi xmlns:a14="http://schemas.microsoft.com/office/drawing/2010/main" val="0"/>
              </a:ext>
            </a:extLst>
          </a:blip>
          <a:srcRect l="86696" t="9555" b="85585"/>
          <a:stretch/>
        </p:blipFill>
        <p:spPr>
          <a:xfrm>
            <a:off x="745221" y="3367516"/>
            <a:ext cx="8646600" cy="1775984"/>
          </a:xfrm>
          <a:prstGeom prst="rect">
            <a:avLst/>
          </a:prstGeom>
        </p:spPr>
      </p:pic>
      <p:sp>
        <p:nvSpPr>
          <p:cNvPr id="45" name="Arrow: Down 44">
            <a:extLst>
              <a:ext uri="{FF2B5EF4-FFF2-40B4-BE49-F238E27FC236}">
                <a16:creationId xmlns:a16="http://schemas.microsoft.com/office/drawing/2014/main" id="{289708CD-B16B-4872-A99F-A0BD815E4AC1}"/>
              </a:ext>
            </a:extLst>
          </p:cNvPr>
          <p:cNvSpPr/>
          <p:nvPr/>
        </p:nvSpPr>
        <p:spPr>
          <a:xfrm>
            <a:off x="6324600" y="1589139"/>
            <a:ext cx="965200" cy="1331861"/>
          </a:xfrm>
          <a:prstGeom prst="downArrow">
            <a:avLst/>
          </a:prstGeom>
          <a:solidFill>
            <a:srgbClr val="F467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47" name="Picture 46" descr="A screenshot of a computer&#10;&#10;Description automatically generated">
            <a:extLst>
              <a:ext uri="{FF2B5EF4-FFF2-40B4-BE49-F238E27FC236}">
                <a16:creationId xmlns:a16="http://schemas.microsoft.com/office/drawing/2014/main" id="{8016A86E-C42C-4443-A095-92C95E158E30}"/>
              </a:ext>
            </a:extLst>
          </p:cNvPr>
          <p:cNvPicPr>
            <a:picLocks noChangeAspect="1"/>
          </p:cNvPicPr>
          <p:nvPr/>
        </p:nvPicPr>
        <p:blipFill rotWithShape="1">
          <a:blip r:embed="rId6">
            <a:extLst>
              <a:ext uri="{28A0092B-C50C-407E-A947-70E740481C1C}">
                <a14:useLocalDpi xmlns:a14="http://schemas.microsoft.com/office/drawing/2010/main" val="0"/>
              </a:ext>
            </a:extLst>
          </a:blip>
          <a:srcRect l="82597" t="8146" b="50000"/>
          <a:stretch/>
        </p:blipFill>
        <p:spPr>
          <a:xfrm>
            <a:off x="2600675" y="2034845"/>
            <a:ext cx="5400325" cy="7301847"/>
          </a:xfrm>
          <a:prstGeom prst="rect">
            <a:avLst/>
          </a:prstGeom>
        </p:spPr>
      </p:pic>
      <p:sp>
        <p:nvSpPr>
          <p:cNvPr id="48" name="Arrow: Left 47">
            <a:extLst>
              <a:ext uri="{FF2B5EF4-FFF2-40B4-BE49-F238E27FC236}">
                <a16:creationId xmlns:a16="http://schemas.microsoft.com/office/drawing/2014/main" id="{6E671A96-D171-42A5-94BB-314328258E15}"/>
              </a:ext>
            </a:extLst>
          </p:cNvPr>
          <p:cNvSpPr/>
          <p:nvPr/>
        </p:nvSpPr>
        <p:spPr>
          <a:xfrm>
            <a:off x="7830638" y="3961638"/>
            <a:ext cx="1616193" cy="887992"/>
          </a:xfrm>
          <a:prstGeom prst="leftArrow">
            <a:avLst/>
          </a:prstGeom>
          <a:solidFill>
            <a:srgbClr val="F467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50" name="Picture 49" descr="A screenshot of a computer&#10;&#10;Description automatically generated">
            <a:extLst>
              <a:ext uri="{FF2B5EF4-FFF2-40B4-BE49-F238E27FC236}">
                <a16:creationId xmlns:a16="http://schemas.microsoft.com/office/drawing/2014/main" id="{7EBB7DEC-A452-4825-83F6-699097B3A30D}"/>
              </a:ext>
            </a:extLst>
          </p:cNvPr>
          <p:cNvPicPr>
            <a:picLocks noChangeAspect="1"/>
          </p:cNvPicPr>
          <p:nvPr/>
        </p:nvPicPr>
        <p:blipFill rotWithShape="1">
          <a:blip r:embed="rId7">
            <a:extLst>
              <a:ext uri="{28A0092B-C50C-407E-A947-70E740481C1C}">
                <a14:useLocalDpi xmlns:a14="http://schemas.microsoft.com/office/drawing/2010/main" val="0"/>
              </a:ext>
            </a:extLst>
          </a:blip>
          <a:srcRect l="83573" t="10248" r="885" b="55220"/>
          <a:stretch/>
        </p:blipFill>
        <p:spPr>
          <a:xfrm>
            <a:off x="2353846" y="2015921"/>
            <a:ext cx="5951954" cy="7434907"/>
          </a:xfrm>
          <a:prstGeom prst="rect">
            <a:avLst/>
          </a:prstGeom>
        </p:spPr>
      </p:pic>
      <p:sp>
        <p:nvSpPr>
          <p:cNvPr id="51" name="Arrow: Left 50">
            <a:extLst>
              <a:ext uri="{FF2B5EF4-FFF2-40B4-BE49-F238E27FC236}">
                <a16:creationId xmlns:a16="http://schemas.microsoft.com/office/drawing/2014/main" id="{B532DC84-28B2-4410-B06B-7EEC70D74E6A}"/>
              </a:ext>
            </a:extLst>
          </p:cNvPr>
          <p:cNvSpPr/>
          <p:nvPr/>
        </p:nvSpPr>
        <p:spPr>
          <a:xfrm>
            <a:off x="7452609" y="2273464"/>
            <a:ext cx="1852231" cy="686046"/>
          </a:xfrm>
          <a:prstGeom prst="leftArrow">
            <a:avLst/>
          </a:prstGeom>
          <a:solidFill>
            <a:srgbClr val="F467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55" name="Picture 54" descr="A screenshot of a social media post&#10;&#10;Description automatically generated">
            <a:extLst>
              <a:ext uri="{FF2B5EF4-FFF2-40B4-BE49-F238E27FC236}">
                <a16:creationId xmlns:a16="http://schemas.microsoft.com/office/drawing/2014/main" id="{F21BB9D2-27AE-4FF2-80A3-CF3D7F24C46D}"/>
              </a:ext>
            </a:extLst>
          </p:cNvPr>
          <p:cNvPicPr>
            <a:picLocks noChangeAspect="1"/>
          </p:cNvPicPr>
          <p:nvPr/>
        </p:nvPicPr>
        <p:blipFill rotWithShape="1">
          <a:blip r:embed="rId8">
            <a:extLst>
              <a:ext uri="{28A0092B-C50C-407E-A947-70E740481C1C}">
                <a14:useLocalDpi xmlns:a14="http://schemas.microsoft.com/office/drawing/2010/main" val="0"/>
              </a:ext>
            </a:extLst>
          </a:blip>
          <a:srcRect l="57500" r="26121" b="77941"/>
          <a:stretch/>
        </p:blipFill>
        <p:spPr>
          <a:xfrm>
            <a:off x="1851067" y="2926092"/>
            <a:ext cx="7058908" cy="5344987"/>
          </a:xfrm>
          <a:prstGeom prst="rect">
            <a:avLst/>
          </a:prstGeom>
        </p:spPr>
      </p:pic>
      <p:sp>
        <p:nvSpPr>
          <p:cNvPr id="56" name="Arrow: Left 55">
            <a:extLst>
              <a:ext uri="{FF2B5EF4-FFF2-40B4-BE49-F238E27FC236}">
                <a16:creationId xmlns:a16="http://schemas.microsoft.com/office/drawing/2014/main" id="{46AB61EF-3C7E-4027-ABDA-F8A3527828E9}"/>
              </a:ext>
            </a:extLst>
          </p:cNvPr>
          <p:cNvSpPr/>
          <p:nvPr/>
        </p:nvSpPr>
        <p:spPr>
          <a:xfrm>
            <a:off x="7925181" y="7199310"/>
            <a:ext cx="1616193" cy="515940"/>
          </a:xfrm>
          <a:prstGeom prst="leftArrow">
            <a:avLst/>
          </a:prstGeom>
          <a:solidFill>
            <a:srgbClr val="F467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58" name="Picture 57">
            <a:extLst>
              <a:ext uri="{FF2B5EF4-FFF2-40B4-BE49-F238E27FC236}">
                <a16:creationId xmlns:a16="http://schemas.microsoft.com/office/drawing/2014/main" id="{A924D286-D3B3-4796-8F0E-870063040D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442" y="4387678"/>
            <a:ext cx="9688811" cy="790510"/>
          </a:xfrm>
          <a:prstGeom prst="rect">
            <a:avLst/>
          </a:prstGeom>
        </p:spPr>
      </p:pic>
      <p:sp>
        <p:nvSpPr>
          <p:cNvPr id="59" name="Arrow: Down 58">
            <a:extLst>
              <a:ext uri="{FF2B5EF4-FFF2-40B4-BE49-F238E27FC236}">
                <a16:creationId xmlns:a16="http://schemas.microsoft.com/office/drawing/2014/main" id="{663E4566-5661-4B9E-82F3-1E48760EB6E6}"/>
              </a:ext>
            </a:extLst>
          </p:cNvPr>
          <p:cNvSpPr/>
          <p:nvPr/>
        </p:nvSpPr>
        <p:spPr>
          <a:xfrm>
            <a:off x="7289800" y="2921000"/>
            <a:ext cx="540838" cy="1172808"/>
          </a:xfrm>
          <a:prstGeom prst="downArrow">
            <a:avLst/>
          </a:prstGeom>
          <a:solidFill>
            <a:srgbClr val="F467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61" name="Picture 60" descr="A screenshot of a social media post&#10;&#10;Description automatically generated">
            <a:extLst>
              <a:ext uri="{FF2B5EF4-FFF2-40B4-BE49-F238E27FC236}">
                <a16:creationId xmlns:a16="http://schemas.microsoft.com/office/drawing/2014/main" id="{D11D8643-567F-41CE-AE02-059727B27D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1141" y="2249523"/>
            <a:ext cx="7982859" cy="5514555"/>
          </a:xfrm>
          <a:prstGeom prst="rect">
            <a:avLst/>
          </a:prstGeom>
        </p:spPr>
      </p:pic>
      <p:sp>
        <p:nvSpPr>
          <p:cNvPr id="62" name="Arrow: Left 61">
            <a:extLst>
              <a:ext uri="{FF2B5EF4-FFF2-40B4-BE49-F238E27FC236}">
                <a16:creationId xmlns:a16="http://schemas.microsoft.com/office/drawing/2014/main" id="{63F2C2B0-ABD7-4FBB-BD4F-A6258EA4089A}"/>
              </a:ext>
            </a:extLst>
          </p:cNvPr>
          <p:cNvSpPr/>
          <p:nvPr/>
        </p:nvSpPr>
        <p:spPr>
          <a:xfrm>
            <a:off x="2885070" y="3602384"/>
            <a:ext cx="1857165" cy="548492"/>
          </a:xfrm>
          <a:prstGeom prst="leftArrow">
            <a:avLst/>
          </a:prstGeom>
          <a:solidFill>
            <a:srgbClr val="F467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64" name="Picture 63">
            <a:extLst>
              <a:ext uri="{FF2B5EF4-FFF2-40B4-BE49-F238E27FC236}">
                <a16:creationId xmlns:a16="http://schemas.microsoft.com/office/drawing/2014/main" id="{2D2F1CEB-3F48-46C2-81D7-E304A96340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5166" y="4993411"/>
            <a:ext cx="9021434" cy="466790"/>
          </a:xfrm>
          <a:prstGeom prst="rect">
            <a:avLst/>
          </a:prstGeom>
        </p:spPr>
      </p:pic>
      <p:pic>
        <p:nvPicPr>
          <p:cNvPr id="4" name="Picture 3" descr="A close up of a logo&#10;&#10;Description automatically generated">
            <a:extLst>
              <a:ext uri="{FF2B5EF4-FFF2-40B4-BE49-F238E27FC236}">
                <a16:creationId xmlns:a16="http://schemas.microsoft.com/office/drawing/2014/main" id="{E4744061-D94B-41DE-A11F-F5168AB2E0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828" y="127864"/>
            <a:ext cx="5090188" cy="1814414"/>
          </a:xfrm>
          <a:prstGeom prst="rect">
            <a:avLst/>
          </a:prstGeom>
        </p:spPr>
      </p:pic>
    </p:spTree>
    <p:extLst>
      <p:ext uri="{BB962C8B-B14F-4D97-AF65-F5344CB8AC3E}">
        <p14:creationId xmlns:p14="http://schemas.microsoft.com/office/powerpoint/2010/main" val="5495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45"/>
                                        </p:tgtEl>
                                        <p:attrNameLst>
                                          <p:attrName>ppt_w</p:attrName>
                                        </p:attrNameLst>
                                      </p:cBhvr>
                                      <p:tavLst>
                                        <p:tav tm="0">
                                          <p:val>
                                            <p:strVal val="ppt_w"/>
                                          </p:val>
                                        </p:tav>
                                        <p:tav tm="100000">
                                          <p:val>
                                            <p:fltVal val="0"/>
                                          </p:val>
                                        </p:tav>
                                      </p:tavLst>
                                    </p:anim>
                                    <p:anim calcmode="lin" valueType="num">
                                      <p:cBhvr>
                                        <p:cTn id="21" dur="500"/>
                                        <p:tgtEl>
                                          <p:spTgt spid="45"/>
                                        </p:tgtEl>
                                        <p:attrNameLst>
                                          <p:attrName>ppt_h</p:attrName>
                                        </p:attrNameLst>
                                      </p:cBhvr>
                                      <p:tavLst>
                                        <p:tav tm="0">
                                          <p:val>
                                            <p:strVal val="ppt_h"/>
                                          </p:val>
                                        </p:tav>
                                        <p:tav tm="100000">
                                          <p:val>
                                            <p:fltVal val="0"/>
                                          </p:val>
                                        </p:tav>
                                      </p:tavLst>
                                    </p:anim>
                                    <p:animEffect transition="out" filter="fade">
                                      <p:cBhvr>
                                        <p:cTn id="22" dur="500"/>
                                        <p:tgtEl>
                                          <p:spTgt spid="45"/>
                                        </p:tgtEl>
                                      </p:cBhvr>
                                    </p:animEffect>
                                    <p:set>
                                      <p:cBhvr>
                                        <p:cTn id="23" dur="1" fill="hold">
                                          <p:stCondLst>
                                            <p:cond delay="499"/>
                                          </p:stCondLst>
                                        </p:cTn>
                                        <p:tgtEl>
                                          <p:spTgt spid="4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44"/>
                                        </p:tgtEl>
                                        <p:attrNameLst>
                                          <p:attrName>ppt_w</p:attrName>
                                        </p:attrNameLst>
                                      </p:cBhvr>
                                      <p:tavLst>
                                        <p:tav tm="0">
                                          <p:val>
                                            <p:strVal val="ppt_w"/>
                                          </p:val>
                                        </p:tav>
                                        <p:tav tm="100000">
                                          <p:val>
                                            <p:fltVal val="0"/>
                                          </p:val>
                                        </p:tav>
                                      </p:tavLst>
                                    </p:anim>
                                    <p:anim calcmode="lin" valueType="num">
                                      <p:cBhvr>
                                        <p:cTn id="28" dur="500"/>
                                        <p:tgtEl>
                                          <p:spTgt spid="44"/>
                                        </p:tgtEl>
                                        <p:attrNameLst>
                                          <p:attrName>ppt_h</p:attrName>
                                        </p:attrNameLst>
                                      </p:cBhvr>
                                      <p:tavLst>
                                        <p:tav tm="0">
                                          <p:val>
                                            <p:strVal val="ppt_h"/>
                                          </p:val>
                                        </p:tav>
                                        <p:tav tm="100000">
                                          <p:val>
                                            <p:fltVal val="0"/>
                                          </p:val>
                                        </p:tav>
                                      </p:tavLst>
                                    </p:anim>
                                    <p:animEffect transition="out" filter="fade">
                                      <p:cBhvr>
                                        <p:cTn id="29" dur="500"/>
                                        <p:tgtEl>
                                          <p:spTgt spid="44"/>
                                        </p:tgtEl>
                                      </p:cBhvr>
                                    </p:animEffect>
                                    <p:set>
                                      <p:cBhvr>
                                        <p:cTn id="30" dur="1" fill="hold">
                                          <p:stCondLst>
                                            <p:cond delay="499"/>
                                          </p:stCondLst>
                                        </p:cTn>
                                        <p:tgtEl>
                                          <p:spTgt spid="4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1" nodeType="clickEffect">
                                  <p:stCondLst>
                                    <p:cond delay="0"/>
                                  </p:stCondLst>
                                  <p:childTnLst>
                                    <p:anim calcmode="lin" valueType="num">
                                      <p:cBhvr>
                                        <p:cTn id="48" dur="500"/>
                                        <p:tgtEl>
                                          <p:spTgt spid="48"/>
                                        </p:tgtEl>
                                        <p:attrNameLst>
                                          <p:attrName>ppt_w</p:attrName>
                                        </p:attrNameLst>
                                      </p:cBhvr>
                                      <p:tavLst>
                                        <p:tav tm="0">
                                          <p:val>
                                            <p:strVal val="ppt_w"/>
                                          </p:val>
                                        </p:tav>
                                        <p:tav tm="100000">
                                          <p:val>
                                            <p:fltVal val="0"/>
                                          </p:val>
                                        </p:tav>
                                      </p:tavLst>
                                    </p:anim>
                                    <p:anim calcmode="lin" valueType="num">
                                      <p:cBhvr>
                                        <p:cTn id="49" dur="500"/>
                                        <p:tgtEl>
                                          <p:spTgt spid="48"/>
                                        </p:tgtEl>
                                        <p:attrNameLst>
                                          <p:attrName>ppt_h</p:attrName>
                                        </p:attrNameLst>
                                      </p:cBhvr>
                                      <p:tavLst>
                                        <p:tav tm="0">
                                          <p:val>
                                            <p:strVal val="ppt_h"/>
                                          </p:val>
                                        </p:tav>
                                        <p:tav tm="100000">
                                          <p:val>
                                            <p:fltVal val="0"/>
                                          </p:val>
                                        </p:tav>
                                      </p:tavLst>
                                    </p:anim>
                                    <p:animEffect transition="out" filter="fade">
                                      <p:cBhvr>
                                        <p:cTn id="50" dur="500"/>
                                        <p:tgtEl>
                                          <p:spTgt spid="48"/>
                                        </p:tgtEl>
                                      </p:cBhvr>
                                    </p:animEffect>
                                    <p:set>
                                      <p:cBhvr>
                                        <p:cTn id="51" dur="1" fill="hold">
                                          <p:stCondLst>
                                            <p:cond delay="499"/>
                                          </p:stCondLst>
                                        </p:cTn>
                                        <p:tgtEl>
                                          <p:spTgt spid="4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47"/>
                                        </p:tgtEl>
                                        <p:attrNameLst>
                                          <p:attrName>ppt_w</p:attrName>
                                        </p:attrNameLst>
                                      </p:cBhvr>
                                      <p:tavLst>
                                        <p:tav tm="0">
                                          <p:val>
                                            <p:strVal val="ppt_w"/>
                                          </p:val>
                                        </p:tav>
                                        <p:tav tm="100000">
                                          <p:val>
                                            <p:fltVal val="0"/>
                                          </p:val>
                                        </p:tav>
                                      </p:tavLst>
                                    </p:anim>
                                    <p:anim calcmode="lin" valueType="num">
                                      <p:cBhvr>
                                        <p:cTn id="56" dur="500"/>
                                        <p:tgtEl>
                                          <p:spTgt spid="47"/>
                                        </p:tgtEl>
                                        <p:attrNameLst>
                                          <p:attrName>ppt_h</p:attrName>
                                        </p:attrNameLst>
                                      </p:cBhvr>
                                      <p:tavLst>
                                        <p:tav tm="0">
                                          <p:val>
                                            <p:strVal val="ppt_h"/>
                                          </p:val>
                                        </p:tav>
                                        <p:tav tm="100000">
                                          <p:val>
                                            <p:fltVal val="0"/>
                                          </p:val>
                                        </p:tav>
                                      </p:tavLst>
                                    </p:anim>
                                    <p:animEffect transition="out" filter="fade">
                                      <p:cBhvr>
                                        <p:cTn id="57" dur="500"/>
                                        <p:tgtEl>
                                          <p:spTgt spid="47"/>
                                        </p:tgtEl>
                                      </p:cBhvr>
                                    </p:animEffect>
                                    <p:set>
                                      <p:cBhvr>
                                        <p:cTn id="58" dur="1" fill="hold">
                                          <p:stCondLst>
                                            <p:cond delay="499"/>
                                          </p:stCondLst>
                                        </p:cTn>
                                        <p:tgtEl>
                                          <p:spTgt spid="4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00" fill="hold"/>
                                        <p:tgtEl>
                                          <p:spTgt spid="50"/>
                                        </p:tgtEl>
                                        <p:attrNameLst>
                                          <p:attrName>ppt_w</p:attrName>
                                        </p:attrNameLst>
                                      </p:cBhvr>
                                      <p:tavLst>
                                        <p:tav tm="0">
                                          <p:val>
                                            <p:fltVal val="0"/>
                                          </p:val>
                                        </p:tav>
                                        <p:tav tm="100000">
                                          <p:val>
                                            <p:strVal val="#ppt_w"/>
                                          </p:val>
                                        </p:tav>
                                      </p:tavLst>
                                    </p:anim>
                                    <p:anim calcmode="lin" valueType="num">
                                      <p:cBhvr>
                                        <p:cTn id="64" dur="500" fill="hold"/>
                                        <p:tgtEl>
                                          <p:spTgt spid="50"/>
                                        </p:tgtEl>
                                        <p:attrNameLst>
                                          <p:attrName>ppt_h</p:attrName>
                                        </p:attrNameLst>
                                      </p:cBhvr>
                                      <p:tavLst>
                                        <p:tav tm="0">
                                          <p:val>
                                            <p:fltVal val="0"/>
                                          </p:val>
                                        </p:tav>
                                        <p:tav tm="100000">
                                          <p:val>
                                            <p:strVal val="#ppt_h"/>
                                          </p:val>
                                        </p:tav>
                                      </p:tavLst>
                                    </p:anim>
                                    <p:animEffect transition="in" filter="fade">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ppt_w</p:attrName>
                                        </p:attrNameLst>
                                      </p:cBhvr>
                                      <p:tavLst>
                                        <p:tav tm="0">
                                          <p:val>
                                            <p:fltVal val="0"/>
                                          </p:val>
                                        </p:tav>
                                        <p:tav tm="100000">
                                          <p:val>
                                            <p:strVal val="#ppt_w"/>
                                          </p:val>
                                        </p:tav>
                                      </p:tavLst>
                                    </p:anim>
                                    <p:anim calcmode="lin" valueType="num">
                                      <p:cBhvr>
                                        <p:cTn id="71" dur="500" fill="hold"/>
                                        <p:tgtEl>
                                          <p:spTgt spid="51"/>
                                        </p:tgtEl>
                                        <p:attrNameLst>
                                          <p:attrName>ppt_h</p:attrName>
                                        </p:attrNameLst>
                                      </p:cBhvr>
                                      <p:tavLst>
                                        <p:tav tm="0">
                                          <p:val>
                                            <p:fltVal val="0"/>
                                          </p:val>
                                        </p:tav>
                                        <p:tav tm="100000">
                                          <p:val>
                                            <p:strVal val="#ppt_h"/>
                                          </p:val>
                                        </p:tav>
                                      </p:tavLst>
                                    </p:anim>
                                    <p:animEffect transition="in" filter="fade">
                                      <p:cBhvr>
                                        <p:cTn id="72" dur="500"/>
                                        <p:tgtEl>
                                          <p:spTgt spid="51"/>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grpId="1" nodeType="clickEffect">
                                  <p:stCondLst>
                                    <p:cond delay="0"/>
                                  </p:stCondLst>
                                  <p:childTnLst>
                                    <p:anim calcmode="lin" valueType="num">
                                      <p:cBhvr>
                                        <p:cTn id="76" dur="500"/>
                                        <p:tgtEl>
                                          <p:spTgt spid="51"/>
                                        </p:tgtEl>
                                        <p:attrNameLst>
                                          <p:attrName>ppt_w</p:attrName>
                                        </p:attrNameLst>
                                      </p:cBhvr>
                                      <p:tavLst>
                                        <p:tav tm="0">
                                          <p:val>
                                            <p:strVal val="ppt_w"/>
                                          </p:val>
                                        </p:tav>
                                        <p:tav tm="100000">
                                          <p:val>
                                            <p:fltVal val="0"/>
                                          </p:val>
                                        </p:tav>
                                      </p:tavLst>
                                    </p:anim>
                                    <p:anim calcmode="lin" valueType="num">
                                      <p:cBhvr>
                                        <p:cTn id="77" dur="500"/>
                                        <p:tgtEl>
                                          <p:spTgt spid="51"/>
                                        </p:tgtEl>
                                        <p:attrNameLst>
                                          <p:attrName>ppt_h</p:attrName>
                                        </p:attrNameLst>
                                      </p:cBhvr>
                                      <p:tavLst>
                                        <p:tav tm="0">
                                          <p:val>
                                            <p:strVal val="ppt_h"/>
                                          </p:val>
                                        </p:tav>
                                        <p:tav tm="100000">
                                          <p:val>
                                            <p:fltVal val="0"/>
                                          </p:val>
                                        </p:tav>
                                      </p:tavLst>
                                    </p:anim>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50"/>
                                        </p:tgtEl>
                                        <p:attrNameLst>
                                          <p:attrName>ppt_w</p:attrName>
                                        </p:attrNameLst>
                                      </p:cBhvr>
                                      <p:tavLst>
                                        <p:tav tm="0">
                                          <p:val>
                                            <p:strVal val="ppt_w"/>
                                          </p:val>
                                        </p:tav>
                                        <p:tav tm="100000">
                                          <p:val>
                                            <p:fltVal val="0"/>
                                          </p:val>
                                        </p:tav>
                                      </p:tavLst>
                                    </p:anim>
                                    <p:anim calcmode="lin" valueType="num">
                                      <p:cBhvr>
                                        <p:cTn id="84" dur="500"/>
                                        <p:tgtEl>
                                          <p:spTgt spid="50"/>
                                        </p:tgtEl>
                                        <p:attrNameLst>
                                          <p:attrName>ppt_h</p:attrName>
                                        </p:attrNameLst>
                                      </p:cBhvr>
                                      <p:tavLst>
                                        <p:tav tm="0">
                                          <p:val>
                                            <p:strVal val="ppt_h"/>
                                          </p:val>
                                        </p:tav>
                                        <p:tav tm="100000">
                                          <p:val>
                                            <p:fltVal val="0"/>
                                          </p:val>
                                        </p:tav>
                                      </p:tavLst>
                                    </p:anim>
                                    <p:animEffect transition="out" filter="fade">
                                      <p:cBhvr>
                                        <p:cTn id="85" dur="500"/>
                                        <p:tgtEl>
                                          <p:spTgt spid="50"/>
                                        </p:tgtEl>
                                      </p:cBhvr>
                                    </p:animEffect>
                                    <p:set>
                                      <p:cBhvr>
                                        <p:cTn id="86" dur="1" fill="hold">
                                          <p:stCondLst>
                                            <p:cond delay="499"/>
                                          </p:stCondLst>
                                        </p:cTn>
                                        <p:tgtEl>
                                          <p:spTgt spid="5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55"/>
                                        </p:tgtEl>
                                        <p:attrNameLst>
                                          <p:attrName>style.visibility</p:attrName>
                                        </p:attrNameLst>
                                      </p:cBhvr>
                                      <p:to>
                                        <p:strVal val="visible"/>
                                      </p:to>
                                    </p:set>
                                    <p:anim calcmode="lin" valueType="num">
                                      <p:cBhvr>
                                        <p:cTn id="91" dur="500" fill="hold"/>
                                        <p:tgtEl>
                                          <p:spTgt spid="55"/>
                                        </p:tgtEl>
                                        <p:attrNameLst>
                                          <p:attrName>ppt_w</p:attrName>
                                        </p:attrNameLst>
                                      </p:cBhvr>
                                      <p:tavLst>
                                        <p:tav tm="0">
                                          <p:val>
                                            <p:fltVal val="0"/>
                                          </p:val>
                                        </p:tav>
                                        <p:tav tm="100000">
                                          <p:val>
                                            <p:strVal val="#ppt_w"/>
                                          </p:val>
                                        </p:tav>
                                      </p:tavLst>
                                    </p:anim>
                                    <p:anim calcmode="lin" valueType="num">
                                      <p:cBhvr>
                                        <p:cTn id="92" dur="500" fill="hold"/>
                                        <p:tgtEl>
                                          <p:spTgt spid="55"/>
                                        </p:tgtEl>
                                        <p:attrNameLst>
                                          <p:attrName>ppt_h</p:attrName>
                                        </p:attrNameLst>
                                      </p:cBhvr>
                                      <p:tavLst>
                                        <p:tav tm="0">
                                          <p:val>
                                            <p:fltVal val="0"/>
                                          </p:val>
                                        </p:tav>
                                        <p:tav tm="100000">
                                          <p:val>
                                            <p:strVal val="#ppt_h"/>
                                          </p:val>
                                        </p:tav>
                                      </p:tavLst>
                                    </p:anim>
                                    <p:animEffect transition="in" filter="fade">
                                      <p:cBhvr>
                                        <p:cTn id="93" dur="500"/>
                                        <p:tgtEl>
                                          <p:spTgt spid="55"/>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anim calcmode="lin" valueType="num">
                                      <p:cBhvr>
                                        <p:cTn id="98" dur="500" fill="hold"/>
                                        <p:tgtEl>
                                          <p:spTgt spid="56"/>
                                        </p:tgtEl>
                                        <p:attrNameLst>
                                          <p:attrName>ppt_w</p:attrName>
                                        </p:attrNameLst>
                                      </p:cBhvr>
                                      <p:tavLst>
                                        <p:tav tm="0">
                                          <p:val>
                                            <p:fltVal val="0"/>
                                          </p:val>
                                        </p:tav>
                                        <p:tav tm="100000">
                                          <p:val>
                                            <p:strVal val="#ppt_w"/>
                                          </p:val>
                                        </p:tav>
                                      </p:tavLst>
                                    </p:anim>
                                    <p:anim calcmode="lin" valueType="num">
                                      <p:cBhvr>
                                        <p:cTn id="99" dur="500" fill="hold"/>
                                        <p:tgtEl>
                                          <p:spTgt spid="56"/>
                                        </p:tgtEl>
                                        <p:attrNameLst>
                                          <p:attrName>ppt_h</p:attrName>
                                        </p:attrNameLst>
                                      </p:cBhvr>
                                      <p:tavLst>
                                        <p:tav tm="0">
                                          <p:val>
                                            <p:fltVal val="0"/>
                                          </p:val>
                                        </p:tav>
                                        <p:tav tm="100000">
                                          <p:val>
                                            <p:strVal val="#ppt_h"/>
                                          </p:val>
                                        </p:tav>
                                      </p:tavLst>
                                    </p:anim>
                                    <p:animEffect transition="in" filter="fade">
                                      <p:cBhvr>
                                        <p:cTn id="100" dur="500"/>
                                        <p:tgtEl>
                                          <p:spTgt spid="56"/>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p:cTn id="105" dur="500" fill="hold"/>
                                        <p:tgtEl>
                                          <p:spTgt spid="58"/>
                                        </p:tgtEl>
                                        <p:attrNameLst>
                                          <p:attrName>ppt_w</p:attrName>
                                        </p:attrNameLst>
                                      </p:cBhvr>
                                      <p:tavLst>
                                        <p:tav tm="0">
                                          <p:val>
                                            <p:fltVal val="0"/>
                                          </p:val>
                                        </p:tav>
                                        <p:tav tm="100000">
                                          <p:val>
                                            <p:strVal val="#ppt_w"/>
                                          </p:val>
                                        </p:tav>
                                      </p:tavLst>
                                    </p:anim>
                                    <p:anim calcmode="lin" valueType="num">
                                      <p:cBhvr>
                                        <p:cTn id="106" dur="500" fill="hold"/>
                                        <p:tgtEl>
                                          <p:spTgt spid="58"/>
                                        </p:tgtEl>
                                        <p:attrNameLst>
                                          <p:attrName>ppt_h</p:attrName>
                                        </p:attrNameLst>
                                      </p:cBhvr>
                                      <p:tavLst>
                                        <p:tav tm="0">
                                          <p:val>
                                            <p:fltVal val="0"/>
                                          </p:val>
                                        </p:tav>
                                        <p:tav tm="100000">
                                          <p:val>
                                            <p:strVal val="#ppt_h"/>
                                          </p:val>
                                        </p:tav>
                                      </p:tavLst>
                                    </p:anim>
                                    <p:animEffect transition="in" filter="fade">
                                      <p:cBhvr>
                                        <p:cTn id="107" dur="500"/>
                                        <p:tgtEl>
                                          <p:spTgt spid="58"/>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59"/>
                                        </p:tgtEl>
                                        <p:attrNameLst>
                                          <p:attrName>style.visibility</p:attrName>
                                        </p:attrNameLst>
                                      </p:cBhvr>
                                      <p:to>
                                        <p:strVal val="visible"/>
                                      </p:to>
                                    </p:set>
                                    <p:anim calcmode="lin" valueType="num">
                                      <p:cBhvr>
                                        <p:cTn id="112" dur="500" fill="hold"/>
                                        <p:tgtEl>
                                          <p:spTgt spid="59"/>
                                        </p:tgtEl>
                                        <p:attrNameLst>
                                          <p:attrName>ppt_w</p:attrName>
                                        </p:attrNameLst>
                                      </p:cBhvr>
                                      <p:tavLst>
                                        <p:tav tm="0">
                                          <p:val>
                                            <p:fltVal val="0"/>
                                          </p:val>
                                        </p:tav>
                                        <p:tav tm="100000">
                                          <p:val>
                                            <p:strVal val="#ppt_w"/>
                                          </p:val>
                                        </p:tav>
                                      </p:tavLst>
                                    </p:anim>
                                    <p:anim calcmode="lin" valueType="num">
                                      <p:cBhvr>
                                        <p:cTn id="113" dur="500" fill="hold"/>
                                        <p:tgtEl>
                                          <p:spTgt spid="59"/>
                                        </p:tgtEl>
                                        <p:attrNameLst>
                                          <p:attrName>ppt_h</p:attrName>
                                        </p:attrNameLst>
                                      </p:cBhvr>
                                      <p:tavLst>
                                        <p:tav tm="0">
                                          <p:val>
                                            <p:fltVal val="0"/>
                                          </p:val>
                                        </p:tav>
                                        <p:tav tm="100000">
                                          <p:val>
                                            <p:strVal val="#ppt_h"/>
                                          </p:val>
                                        </p:tav>
                                      </p:tavLst>
                                    </p:anim>
                                    <p:animEffect transition="in" filter="fade">
                                      <p:cBhvr>
                                        <p:cTn id="114" dur="500"/>
                                        <p:tgtEl>
                                          <p:spTgt spid="59"/>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xit" presetSubtype="32" fill="hold" grpId="1" nodeType="clickEffect">
                                  <p:stCondLst>
                                    <p:cond delay="0"/>
                                  </p:stCondLst>
                                  <p:childTnLst>
                                    <p:anim calcmode="lin" valueType="num">
                                      <p:cBhvr>
                                        <p:cTn id="118" dur="500"/>
                                        <p:tgtEl>
                                          <p:spTgt spid="59"/>
                                        </p:tgtEl>
                                        <p:attrNameLst>
                                          <p:attrName>ppt_w</p:attrName>
                                        </p:attrNameLst>
                                      </p:cBhvr>
                                      <p:tavLst>
                                        <p:tav tm="0">
                                          <p:val>
                                            <p:strVal val="ppt_w"/>
                                          </p:val>
                                        </p:tav>
                                        <p:tav tm="100000">
                                          <p:val>
                                            <p:fltVal val="0"/>
                                          </p:val>
                                        </p:tav>
                                      </p:tavLst>
                                    </p:anim>
                                    <p:anim calcmode="lin" valueType="num">
                                      <p:cBhvr>
                                        <p:cTn id="119" dur="500"/>
                                        <p:tgtEl>
                                          <p:spTgt spid="59"/>
                                        </p:tgtEl>
                                        <p:attrNameLst>
                                          <p:attrName>ppt_h</p:attrName>
                                        </p:attrNameLst>
                                      </p:cBhvr>
                                      <p:tavLst>
                                        <p:tav tm="0">
                                          <p:val>
                                            <p:strVal val="ppt_h"/>
                                          </p:val>
                                        </p:tav>
                                        <p:tav tm="100000">
                                          <p:val>
                                            <p:fltVal val="0"/>
                                          </p:val>
                                        </p:tav>
                                      </p:tavLst>
                                    </p:anim>
                                    <p:animEffect transition="out" filter="fade">
                                      <p:cBhvr>
                                        <p:cTn id="120" dur="500"/>
                                        <p:tgtEl>
                                          <p:spTgt spid="59"/>
                                        </p:tgtEl>
                                      </p:cBhvr>
                                    </p:animEffect>
                                    <p:set>
                                      <p:cBhvr>
                                        <p:cTn id="121" dur="1" fill="hold">
                                          <p:stCondLst>
                                            <p:cond delay="499"/>
                                          </p:stCondLst>
                                        </p:cTn>
                                        <p:tgtEl>
                                          <p:spTgt spid="59"/>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53" presetClass="exit" presetSubtype="32" fill="hold" nodeType="clickEffect">
                                  <p:stCondLst>
                                    <p:cond delay="0"/>
                                  </p:stCondLst>
                                  <p:childTnLst>
                                    <p:anim calcmode="lin" valueType="num">
                                      <p:cBhvr>
                                        <p:cTn id="125" dur="500"/>
                                        <p:tgtEl>
                                          <p:spTgt spid="58"/>
                                        </p:tgtEl>
                                        <p:attrNameLst>
                                          <p:attrName>ppt_w</p:attrName>
                                        </p:attrNameLst>
                                      </p:cBhvr>
                                      <p:tavLst>
                                        <p:tav tm="0">
                                          <p:val>
                                            <p:strVal val="ppt_w"/>
                                          </p:val>
                                        </p:tav>
                                        <p:tav tm="100000">
                                          <p:val>
                                            <p:fltVal val="0"/>
                                          </p:val>
                                        </p:tav>
                                      </p:tavLst>
                                    </p:anim>
                                    <p:anim calcmode="lin" valueType="num">
                                      <p:cBhvr>
                                        <p:cTn id="126" dur="500"/>
                                        <p:tgtEl>
                                          <p:spTgt spid="58"/>
                                        </p:tgtEl>
                                        <p:attrNameLst>
                                          <p:attrName>ppt_h</p:attrName>
                                        </p:attrNameLst>
                                      </p:cBhvr>
                                      <p:tavLst>
                                        <p:tav tm="0">
                                          <p:val>
                                            <p:strVal val="ppt_h"/>
                                          </p:val>
                                        </p:tav>
                                        <p:tav tm="100000">
                                          <p:val>
                                            <p:fltVal val="0"/>
                                          </p:val>
                                        </p:tav>
                                      </p:tavLst>
                                    </p:anim>
                                    <p:animEffect transition="out" filter="fade">
                                      <p:cBhvr>
                                        <p:cTn id="127" dur="500"/>
                                        <p:tgtEl>
                                          <p:spTgt spid="58"/>
                                        </p:tgtEl>
                                      </p:cBhvr>
                                    </p:animEffect>
                                    <p:set>
                                      <p:cBhvr>
                                        <p:cTn id="128" dur="1" fill="hold">
                                          <p:stCondLst>
                                            <p:cond delay="499"/>
                                          </p:stCondLst>
                                        </p:cTn>
                                        <p:tgtEl>
                                          <p:spTgt spid="58"/>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nodeType="clickEffect">
                                  <p:stCondLst>
                                    <p:cond delay="0"/>
                                  </p:stCondLst>
                                  <p:childTnLst>
                                    <p:set>
                                      <p:cBhvr>
                                        <p:cTn id="132" dur="1" fill="hold">
                                          <p:stCondLst>
                                            <p:cond delay="0"/>
                                          </p:stCondLst>
                                        </p:cTn>
                                        <p:tgtEl>
                                          <p:spTgt spid="61"/>
                                        </p:tgtEl>
                                        <p:attrNameLst>
                                          <p:attrName>style.visibility</p:attrName>
                                        </p:attrNameLst>
                                      </p:cBhvr>
                                      <p:to>
                                        <p:strVal val="visible"/>
                                      </p:to>
                                    </p:set>
                                    <p:anim calcmode="lin" valueType="num">
                                      <p:cBhvr>
                                        <p:cTn id="133" dur="500" fill="hold"/>
                                        <p:tgtEl>
                                          <p:spTgt spid="61"/>
                                        </p:tgtEl>
                                        <p:attrNameLst>
                                          <p:attrName>ppt_w</p:attrName>
                                        </p:attrNameLst>
                                      </p:cBhvr>
                                      <p:tavLst>
                                        <p:tav tm="0">
                                          <p:val>
                                            <p:fltVal val="0"/>
                                          </p:val>
                                        </p:tav>
                                        <p:tav tm="100000">
                                          <p:val>
                                            <p:strVal val="#ppt_w"/>
                                          </p:val>
                                        </p:tav>
                                      </p:tavLst>
                                    </p:anim>
                                    <p:anim calcmode="lin" valueType="num">
                                      <p:cBhvr>
                                        <p:cTn id="134" dur="500" fill="hold"/>
                                        <p:tgtEl>
                                          <p:spTgt spid="61"/>
                                        </p:tgtEl>
                                        <p:attrNameLst>
                                          <p:attrName>ppt_h</p:attrName>
                                        </p:attrNameLst>
                                      </p:cBhvr>
                                      <p:tavLst>
                                        <p:tav tm="0">
                                          <p:val>
                                            <p:fltVal val="0"/>
                                          </p:val>
                                        </p:tav>
                                        <p:tav tm="100000">
                                          <p:val>
                                            <p:strVal val="#ppt_h"/>
                                          </p:val>
                                        </p:tav>
                                      </p:tavLst>
                                    </p:anim>
                                    <p:animEffect transition="in" filter="fade">
                                      <p:cBhvr>
                                        <p:cTn id="135" dur="500"/>
                                        <p:tgtEl>
                                          <p:spTgt spid="61"/>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62"/>
                                        </p:tgtEl>
                                        <p:attrNameLst>
                                          <p:attrName>style.visibility</p:attrName>
                                        </p:attrNameLst>
                                      </p:cBhvr>
                                      <p:to>
                                        <p:strVal val="visible"/>
                                      </p:to>
                                    </p:set>
                                    <p:anim calcmode="lin" valueType="num">
                                      <p:cBhvr>
                                        <p:cTn id="140" dur="500" fill="hold"/>
                                        <p:tgtEl>
                                          <p:spTgt spid="62"/>
                                        </p:tgtEl>
                                        <p:attrNameLst>
                                          <p:attrName>ppt_w</p:attrName>
                                        </p:attrNameLst>
                                      </p:cBhvr>
                                      <p:tavLst>
                                        <p:tav tm="0">
                                          <p:val>
                                            <p:fltVal val="0"/>
                                          </p:val>
                                        </p:tav>
                                        <p:tav tm="100000">
                                          <p:val>
                                            <p:strVal val="#ppt_w"/>
                                          </p:val>
                                        </p:tav>
                                      </p:tavLst>
                                    </p:anim>
                                    <p:anim calcmode="lin" valueType="num">
                                      <p:cBhvr>
                                        <p:cTn id="141" dur="500" fill="hold"/>
                                        <p:tgtEl>
                                          <p:spTgt spid="62"/>
                                        </p:tgtEl>
                                        <p:attrNameLst>
                                          <p:attrName>ppt_h</p:attrName>
                                        </p:attrNameLst>
                                      </p:cBhvr>
                                      <p:tavLst>
                                        <p:tav tm="0">
                                          <p:val>
                                            <p:fltVal val="0"/>
                                          </p:val>
                                        </p:tav>
                                        <p:tav tm="100000">
                                          <p:val>
                                            <p:strVal val="#ppt_h"/>
                                          </p:val>
                                        </p:tav>
                                      </p:tavLst>
                                    </p:anim>
                                    <p:animEffect transition="in" filter="fade">
                                      <p:cBhvr>
                                        <p:cTn id="142" dur="500"/>
                                        <p:tgtEl>
                                          <p:spTgt spid="62"/>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xit" presetSubtype="32" fill="hold" grpId="1" nodeType="clickEffect">
                                  <p:stCondLst>
                                    <p:cond delay="0"/>
                                  </p:stCondLst>
                                  <p:childTnLst>
                                    <p:anim calcmode="lin" valueType="num">
                                      <p:cBhvr>
                                        <p:cTn id="146" dur="500"/>
                                        <p:tgtEl>
                                          <p:spTgt spid="62"/>
                                        </p:tgtEl>
                                        <p:attrNameLst>
                                          <p:attrName>ppt_w</p:attrName>
                                        </p:attrNameLst>
                                      </p:cBhvr>
                                      <p:tavLst>
                                        <p:tav tm="0">
                                          <p:val>
                                            <p:strVal val="ppt_w"/>
                                          </p:val>
                                        </p:tav>
                                        <p:tav tm="100000">
                                          <p:val>
                                            <p:fltVal val="0"/>
                                          </p:val>
                                        </p:tav>
                                      </p:tavLst>
                                    </p:anim>
                                    <p:anim calcmode="lin" valueType="num">
                                      <p:cBhvr>
                                        <p:cTn id="147" dur="500"/>
                                        <p:tgtEl>
                                          <p:spTgt spid="62"/>
                                        </p:tgtEl>
                                        <p:attrNameLst>
                                          <p:attrName>ppt_h</p:attrName>
                                        </p:attrNameLst>
                                      </p:cBhvr>
                                      <p:tavLst>
                                        <p:tav tm="0">
                                          <p:val>
                                            <p:strVal val="ppt_h"/>
                                          </p:val>
                                        </p:tav>
                                        <p:tav tm="100000">
                                          <p:val>
                                            <p:fltVal val="0"/>
                                          </p:val>
                                        </p:tav>
                                      </p:tavLst>
                                    </p:anim>
                                    <p:animEffect transition="out" filter="fade">
                                      <p:cBhvr>
                                        <p:cTn id="148" dur="500"/>
                                        <p:tgtEl>
                                          <p:spTgt spid="62"/>
                                        </p:tgtEl>
                                      </p:cBhvr>
                                    </p:animEffect>
                                    <p:set>
                                      <p:cBhvr>
                                        <p:cTn id="149" dur="1" fill="hold">
                                          <p:stCondLst>
                                            <p:cond delay="499"/>
                                          </p:stCondLst>
                                        </p:cTn>
                                        <p:tgtEl>
                                          <p:spTgt spid="62"/>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53" presetClass="exit" presetSubtype="32" fill="hold" nodeType="clickEffect">
                                  <p:stCondLst>
                                    <p:cond delay="0"/>
                                  </p:stCondLst>
                                  <p:childTnLst>
                                    <p:anim calcmode="lin" valueType="num">
                                      <p:cBhvr>
                                        <p:cTn id="153" dur="500"/>
                                        <p:tgtEl>
                                          <p:spTgt spid="61"/>
                                        </p:tgtEl>
                                        <p:attrNameLst>
                                          <p:attrName>ppt_w</p:attrName>
                                        </p:attrNameLst>
                                      </p:cBhvr>
                                      <p:tavLst>
                                        <p:tav tm="0">
                                          <p:val>
                                            <p:strVal val="ppt_w"/>
                                          </p:val>
                                        </p:tav>
                                        <p:tav tm="100000">
                                          <p:val>
                                            <p:fltVal val="0"/>
                                          </p:val>
                                        </p:tav>
                                      </p:tavLst>
                                    </p:anim>
                                    <p:anim calcmode="lin" valueType="num">
                                      <p:cBhvr>
                                        <p:cTn id="154" dur="500"/>
                                        <p:tgtEl>
                                          <p:spTgt spid="61"/>
                                        </p:tgtEl>
                                        <p:attrNameLst>
                                          <p:attrName>ppt_h</p:attrName>
                                        </p:attrNameLst>
                                      </p:cBhvr>
                                      <p:tavLst>
                                        <p:tav tm="0">
                                          <p:val>
                                            <p:strVal val="ppt_h"/>
                                          </p:val>
                                        </p:tav>
                                        <p:tav tm="100000">
                                          <p:val>
                                            <p:fltVal val="0"/>
                                          </p:val>
                                        </p:tav>
                                      </p:tavLst>
                                    </p:anim>
                                    <p:animEffect transition="out" filter="fade">
                                      <p:cBhvr>
                                        <p:cTn id="155" dur="500"/>
                                        <p:tgtEl>
                                          <p:spTgt spid="61"/>
                                        </p:tgtEl>
                                      </p:cBhvr>
                                    </p:animEffect>
                                    <p:set>
                                      <p:cBhvr>
                                        <p:cTn id="156" dur="1" fill="hold">
                                          <p:stCondLst>
                                            <p:cond delay="499"/>
                                          </p:stCondLst>
                                        </p:cTn>
                                        <p:tgtEl>
                                          <p:spTgt spid="61"/>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nodeType="clickEffect">
                                  <p:stCondLst>
                                    <p:cond delay="0"/>
                                  </p:stCondLst>
                                  <p:childTnLst>
                                    <p:set>
                                      <p:cBhvr>
                                        <p:cTn id="160" dur="1" fill="hold">
                                          <p:stCondLst>
                                            <p:cond delay="0"/>
                                          </p:stCondLst>
                                        </p:cTn>
                                        <p:tgtEl>
                                          <p:spTgt spid="64"/>
                                        </p:tgtEl>
                                        <p:attrNameLst>
                                          <p:attrName>style.visibility</p:attrName>
                                        </p:attrNameLst>
                                      </p:cBhvr>
                                      <p:to>
                                        <p:strVal val="visible"/>
                                      </p:to>
                                    </p:set>
                                    <p:anim calcmode="lin" valueType="num">
                                      <p:cBhvr>
                                        <p:cTn id="161" dur="500" fill="hold"/>
                                        <p:tgtEl>
                                          <p:spTgt spid="64"/>
                                        </p:tgtEl>
                                        <p:attrNameLst>
                                          <p:attrName>ppt_w</p:attrName>
                                        </p:attrNameLst>
                                      </p:cBhvr>
                                      <p:tavLst>
                                        <p:tav tm="0">
                                          <p:val>
                                            <p:fltVal val="0"/>
                                          </p:val>
                                        </p:tav>
                                        <p:tav tm="100000">
                                          <p:val>
                                            <p:strVal val="#ppt_w"/>
                                          </p:val>
                                        </p:tav>
                                      </p:tavLst>
                                    </p:anim>
                                    <p:anim calcmode="lin" valueType="num">
                                      <p:cBhvr>
                                        <p:cTn id="162" dur="500" fill="hold"/>
                                        <p:tgtEl>
                                          <p:spTgt spid="64"/>
                                        </p:tgtEl>
                                        <p:attrNameLst>
                                          <p:attrName>ppt_h</p:attrName>
                                        </p:attrNameLst>
                                      </p:cBhvr>
                                      <p:tavLst>
                                        <p:tav tm="0">
                                          <p:val>
                                            <p:fltVal val="0"/>
                                          </p:val>
                                        </p:tav>
                                        <p:tav tm="100000">
                                          <p:val>
                                            <p:strVal val="#ppt_h"/>
                                          </p:val>
                                        </p:tav>
                                      </p:tavLst>
                                    </p:anim>
                                    <p:animEffect transition="in" filter="fade">
                                      <p:cBhvr>
                                        <p:cTn id="16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8" grpId="0" animBg="1"/>
      <p:bldP spid="48" grpId="1" animBg="1"/>
      <p:bldP spid="51" grpId="0" animBg="1"/>
      <p:bldP spid="51" grpId="1" animBg="1"/>
      <p:bldP spid="56" grpId="0" animBg="1"/>
      <p:bldP spid="59" grpId="0" animBg="1"/>
      <p:bldP spid="59" grpId="1" animBg="1"/>
      <p:bldP spid="62" grpId="0" animBg="1"/>
      <p:bldP spid="6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6721"/>
        </a:solidFill>
        <a:effectLst/>
      </p:bgPr>
    </p:bg>
    <p:spTree>
      <p:nvGrpSpPr>
        <p:cNvPr id="1" name=""/>
        <p:cNvGrpSpPr/>
        <p:nvPr/>
      </p:nvGrpSpPr>
      <p:grpSpPr>
        <a:xfrm>
          <a:off x="0" y="0"/>
          <a:ext cx="0" cy="0"/>
          <a:chOff x="0" y="0"/>
          <a:chExt cx="0" cy="0"/>
        </a:xfrm>
      </p:grpSpPr>
      <p:sp>
        <p:nvSpPr>
          <p:cNvPr id="2" name="AutoShape 2"/>
          <p:cNvSpPr/>
          <p:nvPr/>
        </p:nvSpPr>
        <p:spPr>
          <a:xfrm>
            <a:off x="187790" y="0"/>
            <a:ext cx="9761463" cy="10287000"/>
          </a:xfrm>
          <a:prstGeom prst="rect">
            <a:avLst/>
          </a:prstGeom>
          <a:solidFill>
            <a:srgbClr val="F3F5F0"/>
          </a:solidFill>
        </p:spPr>
      </p:sp>
      <p:pic>
        <p:nvPicPr>
          <p:cNvPr id="3" name="Picture 3"/>
          <p:cNvPicPr>
            <a:picLocks noChangeAspect="1"/>
          </p:cNvPicPr>
          <p:nvPr/>
        </p:nvPicPr>
        <p:blipFill>
          <a:blip r:embed="rId2"/>
          <a:srcRect l="819" t="68216"/>
          <a:stretch>
            <a:fillRect/>
          </a:stretch>
        </p:blipFill>
        <p:spPr>
          <a:xfrm>
            <a:off x="14696537" y="4761615"/>
            <a:ext cx="2562763" cy="763771"/>
          </a:xfrm>
          <a:prstGeom prst="rect">
            <a:avLst/>
          </a:prstGeom>
        </p:spPr>
      </p:pic>
      <p:sp>
        <p:nvSpPr>
          <p:cNvPr id="5" name="TextBox 5"/>
          <p:cNvSpPr txBox="1"/>
          <p:nvPr/>
        </p:nvSpPr>
        <p:spPr>
          <a:xfrm>
            <a:off x="10764394" y="1460944"/>
            <a:ext cx="6494906" cy="2925799"/>
          </a:xfrm>
          <a:prstGeom prst="rect">
            <a:avLst/>
          </a:prstGeom>
        </p:spPr>
        <p:txBody>
          <a:bodyPr lIns="0" tIns="0" rIns="0" bIns="0" rtlCol="0" anchor="t">
            <a:spAutoFit/>
          </a:bodyPr>
          <a:lstStyle/>
          <a:p>
            <a:pPr algn="r">
              <a:lnSpc>
                <a:spcPts val="7679"/>
              </a:lnSpc>
            </a:pPr>
            <a:r>
              <a:rPr lang="en-US" sz="6400" dirty="0">
                <a:solidFill>
                  <a:srgbClr val="F3F5F0"/>
                </a:solidFill>
                <a:latin typeface="Archivo Black"/>
              </a:rPr>
              <a:t>ANY QUESTIONS?</a:t>
            </a:r>
          </a:p>
          <a:p>
            <a:pPr algn="r">
              <a:lnSpc>
                <a:spcPts val="7680"/>
              </a:lnSpc>
            </a:pPr>
            <a:endParaRPr lang="en-US" sz="6400" dirty="0">
              <a:solidFill>
                <a:srgbClr val="F3F5F0"/>
              </a:solidFill>
              <a:latin typeface="Archivo Black"/>
            </a:endParaRPr>
          </a:p>
        </p:txBody>
      </p:sp>
      <p:pic>
        <p:nvPicPr>
          <p:cNvPr id="6" name="Picture 6"/>
          <p:cNvPicPr>
            <a:picLocks noChangeAspect="1"/>
          </p:cNvPicPr>
          <p:nvPr/>
        </p:nvPicPr>
        <p:blipFill>
          <a:blip r:embed="rId3"/>
          <a:srcRect/>
          <a:stretch>
            <a:fillRect/>
          </a:stretch>
        </p:blipFill>
        <p:spPr>
          <a:xfrm>
            <a:off x="3251159" y="2923844"/>
            <a:ext cx="3369983" cy="3369983"/>
          </a:xfrm>
          <a:prstGeom prst="rect">
            <a:avLst/>
          </a:prstGeom>
        </p:spPr>
      </p:pic>
      <p:sp>
        <p:nvSpPr>
          <p:cNvPr id="10" name="TextBox 10"/>
          <p:cNvSpPr txBox="1"/>
          <p:nvPr/>
        </p:nvSpPr>
        <p:spPr>
          <a:xfrm>
            <a:off x="4004903" y="6607615"/>
            <a:ext cx="1862497" cy="887762"/>
          </a:xfrm>
          <a:prstGeom prst="rect">
            <a:avLst/>
          </a:prstGeom>
        </p:spPr>
        <p:txBody>
          <a:bodyPr wrap="square" lIns="0" tIns="0" rIns="0" bIns="0" rtlCol="0" anchor="t">
            <a:spAutoFit/>
          </a:bodyPr>
          <a:lstStyle/>
          <a:p>
            <a:pPr algn="ctr">
              <a:lnSpc>
                <a:spcPts val="7280"/>
              </a:lnSpc>
            </a:pPr>
            <a:r>
              <a:rPr lang="en-US" sz="5200">
                <a:solidFill>
                  <a:srgbClr val="000000"/>
                </a:solidFill>
                <a:latin typeface="Open Sans"/>
              </a:rPr>
              <a:t>Q &amp; A</a:t>
            </a:r>
          </a:p>
        </p:txBody>
      </p:sp>
      <p:pic>
        <p:nvPicPr>
          <p:cNvPr id="11" name="Picture 6">
            <a:extLst>
              <a:ext uri="{FF2B5EF4-FFF2-40B4-BE49-F238E27FC236}">
                <a16:creationId xmlns:a16="http://schemas.microsoft.com/office/drawing/2014/main" id="{58712BE9-D8D2-4E79-9C86-FD58324771FF}"/>
              </a:ext>
            </a:extLst>
          </p:cNvPr>
          <p:cNvPicPr>
            <a:picLocks noChangeAspect="1"/>
          </p:cNvPicPr>
          <p:nvPr/>
        </p:nvPicPr>
        <p:blipFill>
          <a:blip r:embed="rId4"/>
          <a:srcRect/>
          <a:stretch>
            <a:fillRect/>
          </a:stretch>
        </p:blipFill>
        <p:spPr>
          <a:xfrm>
            <a:off x="1308052" y="9517225"/>
            <a:ext cx="1564444" cy="400237"/>
          </a:xfrm>
          <a:prstGeom prst="rect">
            <a:avLst/>
          </a:prstGeom>
        </p:spPr>
      </p:pic>
      <p:grpSp>
        <p:nvGrpSpPr>
          <p:cNvPr id="17" name="Group 16">
            <a:extLst>
              <a:ext uri="{FF2B5EF4-FFF2-40B4-BE49-F238E27FC236}">
                <a16:creationId xmlns:a16="http://schemas.microsoft.com/office/drawing/2014/main" id="{69A58F02-1227-47C4-87F0-36898B211C5A}"/>
              </a:ext>
            </a:extLst>
          </p:cNvPr>
          <p:cNvGrpSpPr/>
          <p:nvPr/>
        </p:nvGrpSpPr>
        <p:grpSpPr>
          <a:xfrm>
            <a:off x="15612896" y="177336"/>
            <a:ext cx="2605049" cy="687759"/>
            <a:chOff x="15612896" y="177336"/>
            <a:chExt cx="2605049" cy="687759"/>
          </a:xfrm>
        </p:grpSpPr>
        <p:pic>
          <p:nvPicPr>
            <p:cNvPr id="18" name="Picture 7">
              <a:extLst>
                <a:ext uri="{FF2B5EF4-FFF2-40B4-BE49-F238E27FC236}">
                  <a16:creationId xmlns:a16="http://schemas.microsoft.com/office/drawing/2014/main" id="{D03A34A9-0124-4161-BF68-985B146B967D}"/>
                </a:ext>
              </a:extLst>
            </p:cNvPr>
            <p:cNvPicPr>
              <a:picLocks noChangeAspect="1"/>
            </p:cNvPicPr>
            <p:nvPr/>
          </p:nvPicPr>
          <p:blipFill>
            <a:blip r:embed="rId5"/>
            <a:srcRect/>
            <a:stretch>
              <a:fillRect/>
            </a:stretch>
          </p:blipFill>
          <p:spPr>
            <a:xfrm>
              <a:off x="15612896" y="177336"/>
              <a:ext cx="687759" cy="687759"/>
            </a:xfrm>
            <a:prstGeom prst="rect">
              <a:avLst/>
            </a:prstGeom>
          </p:spPr>
        </p:pic>
        <p:sp>
          <p:nvSpPr>
            <p:cNvPr id="19" name="TextBox 18">
              <a:extLst>
                <a:ext uri="{FF2B5EF4-FFF2-40B4-BE49-F238E27FC236}">
                  <a16:creationId xmlns:a16="http://schemas.microsoft.com/office/drawing/2014/main" id="{2E5D1EC8-6B57-42FD-A0AF-3D5011E7E9FB}"/>
                </a:ext>
              </a:extLst>
            </p:cNvPr>
            <p:cNvSpPr txBox="1"/>
            <p:nvPr/>
          </p:nvSpPr>
          <p:spPr>
            <a:xfrm>
              <a:off x="16300655" y="298367"/>
              <a:ext cx="1917290" cy="523220"/>
            </a:xfrm>
            <a:prstGeom prst="rect">
              <a:avLst/>
            </a:prstGeom>
            <a:noFill/>
          </p:spPr>
          <p:txBody>
            <a:bodyPr wrap="square" rtlCol="0">
              <a:spAutoFit/>
            </a:bodyPr>
            <a:lstStyle/>
            <a:p>
              <a:r>
                <a:rPr lang="en-PH" sz="2800" dirty="0">
                  <a:solidFill>
                    <a:schemeClr val="bg1">
                      <a:lumMod val="85000"/>
                    </a:schemeClr>
                  </a:solidFill>
                  <a:latin typeface="Aharoni" panose="02010803020104030203" pitchFamily="2" charset="-79"/>
                  <a:cs typeface="Aharoni" panose="02010803020104030203" pitchFamily="2" charset="-79"/>
                </a:rPr>
                <a:t>Training</a:t>
              </a:r>
            </a:p>
          </p:txBody>
        </p:sp>
      </p:grpSp>
      <p:pic>
        <p:nvPicPr>
          <p:cNvPr id="4" name="Picture 3" descr="A close up of a logo&#10;&#10;Description automatically generated">
            <a:extLst>
              <a:ext uri="{FF2B5EF4-FFF2-40B4-BE49-F238E27FC236}">
                <a16:creationId xmlns:a16="http://schemas.microsoft.com/office/drawing/2014/main" id="{F7CFD64B-DBF9-4C6F-B89F-CA65871E0D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828" y="127864"/>
            <a:ext cx="5090188" cy="181441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6721"/>
        </a:solidFill>
        <a:effectLst/>
      </p:bgPr>
    </p:bg>
    <p:spTree>
      <p:nvGrpSpPr>
        <p:cNvPr id="1" name=""/>
        <p:cNvGrpSpPr/>
        <p:nvPr/>
      </p:nvGrpSpPr>
      <p:grpSpPr>
        <a:xfrm>
          <a:off x="0" y="0"/>
          <a:ext cx="0" cy="0"/>
          <a:chOff x="0" y="0"/>
          <a:chExt cx="0" cy="0"/>
        </a:xfrm>
      </p:grpSpPr>
      <p:sp>
        <p:nvSpPr>
          <p:cNvPr id="2" name="AutoShape 2"/>
          <p:cNvSpPr/>
          <p:nvPr/>
        </p:nvSpPr>
        <p:spPr>
          <a:xfrm>
            <a:off x="187790" y="0"/>
            <a:ext cx="9761463" cy="10287000"/>
          </a:xfrm>
          <a:prstGeom prst="rect">
            <a:avLst/>
          </a:prstGeom>
          <a:solidFill>
            <a:srgbClr val="F3F5F0"/>
          </a:solidFill>
        </p:spPr>
      </p:sp>
      <p:pic>
        <p:nvPicPr>
          <p:cNvPr id="3" name="Picture 3"/>
          <p:cNvPicPr>
            <a:picLocks noChangeAspect="1"/>
          </p:cNvPicPr>
          <p:nvPr/>
        </p:nvPicPr>
        <p:blipFill>
          <a:blip r:embed="rId2"/>
          <a:srcRect l="819" t="68216"/>
          <a:stretch>
            <a:fillRect/>
          </a:stretch>
        </p:blipFill>
        <p:spPr>
          <a:xfrm>
            <a:off x="14696537" y="4761615"/>
            <a:ext cx="2562763" cy="763771"/>
          </a:xfrm>
          <a:prstGeom prst="rect">
            <a:avLst/>
          </a:prstGeom>
        </p:spPr>
      </p:pic>
      <p:sp>
        <p:nvSpPr>
          <p:cNvPr id="5" name="TextBox 5"/>
          <p:cNvSpPr txBox="1"/>
          <p:nvPr/>
        </p:nvSpPr>
        <p:spPr>
          <a:xfrm>
            <a:off x="10474408" y="2491594"/>
            <a:ext cx="7137850" cy="968727"/>
          </a:xfrm>
          <a:prstGeom prst="rect">
            <a:avLst/>
          </a:prstGeom>
        </p:spPr>
        <p:txBody>
          <a:bodyPr lIns="0" tIns="0" rIns="0" bIns="0" rtlCol="0" anchor="t">
            <a:spAutoFit/>
          </a:bodyPr>
          <a:lstStyle/>
          <a:p>
            <a:pPr algn="r">
              <a:lnSpc>
                <a:spcPts val="7680"/>
              </a:lnSpc>
            </a:pPr>
            <a:r>
              <a:rPr lang="en-US" sz="6400">
                <a:solidFill>
                  <a:srgbClr val="F3F5F0"/>
                </a:solidFill>
                <a:latin typeface="Archivo Black"/>
              </a:rPr>
              <a:t>THANK YOU!</a:t>
            </a:r>
            <a:endParaRPr lang="en-US" sz="6400" dirty="0">
              <a:solidFill>
                <a:srgbClr val="F3F5F0"/>
              </a:solidFill>
              <a:latin typeface="Archivo Black"/>
            </a:endParaRPr>
          </a:p>
        </p:txBody>
      </p:sp>
      <p:pic>
        <p:nvPicPr>
          <p:cNvPr id="6" name="Picture 6"/>
          <p:cNvPicPr>
            <a:picLocks noChangeAspect="1"/>
          </p:cNvPicPr>
          <p:nvPr/>
        </p:nvPicPr>
        <p:blipFill>
          <a:blip r:embed="rId3"/>
          <a:srcRect/>
          <a:stretch>
            <a:fillRect/>
          </a:stretch>
        </p:blipFill>
        <p:spPr>
          <a:xfrm>
            <a:off x="3209440" y="2975958"/>
            <a:ext cx="3050882" cy="3355970"/>
          </a:xfrm>
          <a:prstGeom prst="rect">
            <a:avLst/>
          </a:prstGeom>
        </p:spPr>
      </p:pic>
      <p:sp>
        <p:nvSpPr>
          <p:cNvPr id="10" name="TextBox 10"/>
          <p:cNvSpPr txBox="1"/>
          <p:nvPr/>
        </p:nvSpPr>
        <p:spPr>
          <a:xfrm>
            <a:off x="-337365" y="6645715"/>
            <a:ext cx="10441802" cy="2269980"/>
          </a:xfrm>
          <a:prstGeom prst="rect">
            <a:avLst/>
          </a:prstGeom>
        </p:spPr>
        <p:txBody>
          <a:bodyPr lIns="0" tIns="0" rIns="0" bIns="0" rtlCol="0" anchor="t">
            <a:spAutoFit/>
          </a:bodyPr>
          <a:lstStyle/>
          <a:p>
            <a:pPr algn="ctr">
              <a:lnSpc>
                <a:spcPts val="4480"/>
              </a:lnSpc>
            </a:pPr>
            <a:r>
              <a:rPr lang="en-US" sz="3200" dirty="0">
                <a:solidFill>
                  <a:srgbClr val="000000"/>
                </a:solidFill>
                <a:latin typeface="Open Sans"/>
              </a:rPr>
              <a:t>For concerns, please feel free to email us at </a:t>
            </a:r>
          </a:p>
          <a:p>
            <a:pPr algn="ctr">
              <a:lnSpc>
                <a:spcPts val="4480"/>
              </a:lnSpc>
            </a:pPr>
            <a:r>
              <a:rPr lang="en-US" sz="2400" dirty="0">
                <a:solidFill>
                  <a:srgbClr val="000000"/>
                </a:solidFill>
                <a:latin typeface="Open Sans"/>
                <a:hlinkClick r:id="rId4"/>
              </a:rPr>
              <a:t>serrano.po@ayalafoundation.org</a:t>
            </a:r>
            <a:endParaRPr lang="en-US" sz="2400" dirty="0">
              <a:solidFill>
                <a:srgbClr val="000000"/>
              </a:solidFill>
              <a:latin typeface="Open Sans"/>
            </a:endParaRPr>
          </a:p>
          <a:p>
            <a:pPr algn="ctr">
              <a:lnSpc>
                <a:spcPts val="4480"/>
              </a:lnSpc>
            </a:pPr>
            <a:r>
              <a:rPr lang="en-US" sz="2400" dirty="0">
                <a:solidFill>
                  <a:srgbClr val="000000"/>
                </a:solidFill>
                <a:latin typeface="Open Sans"/>
                <a:hlinkClick r:id="rId5"/>
              </a:rPr>
              <a:t>masanque.jp@ayalafoundation.org</a:t>
            </a:r>
            <a:endParaRPr lang="en-US" sz="2400" dirty="0">
              <a:solidFill>
                <a:srgbClr val="000000"/>
              </a:solidFill>
              <a:latin typeface="Open Sans"/>
            </a:endParaRPr>
          </a:p>
          <a:p>
            <a:pPr algn="ctr">
              <a:lnSpc>
                <a:spcPts val="4480"/>
              </a:lnSpc>
            </a:pPr>
            <a:endParaRPr lang="en-US" sz="3200" dirty="0">
              <a:solidFill>
                <a:srgbClr val="000000"/>
              </a:solidFill>
              <a:latin typeface="Open Sans"/>
            </a:endParaRPr>
          </a:p>
        </p:txBody>
      </p:sp>
      <p:pic>
        <p:nvPicPr>
          <p:cNvPr id="11" name="Picture 6">
            <a:extLst>
              <a:ext uri="{FF2B5EF4-FFF2-40B4-BE49-F238E27FC236}">
                <a16:creationId xmlns:a16="http://schemas.microsoft.com/office/drawing/2014/main" id="{6D86DF97-475E-47FE-873D-F479D3A9E7A7}"/>
              </a:ext>
            </a:extLst>
          </p:cNvPr>
          <p:cNvPicPr>
            <a:picLocks noChangeAspect="1"/>
          </p:cNvPicPr>
          <p:nvPr/>
        </p:nvPicPr>
        <p:blipFill>
          <a:blip r:embed="rId6"/>
          <a:srcRect/>
          <a:stretch>
            <a:fillRect/>
          </a:stretch>
        </p:blipFill>
        <p:spPr>
          <a:xfrm>
            <a:off x="736223" y="9401229"/>
            <a:ext cx="1564444" cy="400237"/>
          </a:xfrm>
          <a:prstGeom prst="rect">
            <a:avLst/>
          </a:prstGeom>
        </p:spPr>
      </p:pic>
      <p:grpSp>
        <p:nvGrpSpPr>
          <p:cNvPr id="17" name="Group 16">
            <a:extLst>
              <a:ext uri="{FF2B5EF4-FFF2-40B4-BE49-F238E27FC236}">
                <a16:creationId xmlns:a16="http://schemas.microsoft.com/office/drawing/2014/main" id="{9DF4C2EB-896E-40F8-AC18-7706E4CF96EF}"/>
              </a:ext>
            </a:extLst>
          </p:cNvPr>
          <p:cNvGrpSpPr/>
          <p:nvPr/>
        </p:nvGrpSpPr>
        <p:grpSpPr>
          <a:xfrm>
            <a:off x="15612896" y="177336"/>
            <a:ext cx="2605049" cy="687759"/>
            <a:chOff x="15612896" y="177336"/>
            <a:chExt cx="2605049" cy="687759"/>
          </a:xfrm>
        </p:grpSpPr>
        <p:pic>
          <p:nvPicPr>
            <p:cNvPr id="18" name="Picture 7">
              <a:extLst>
                <a:ext uri="{FF2B5EF4-FFF2-40B4-BE49-F238E27FC236}">
                  <a16:creationId xmlns:a16="http://schemas.microsoft.com/office/drawing/2014/main" id="{8FB1A93F-EDE1-4970-85D9-3D874AB0F133}"/>
                </a:ext>
              </a:extLst>
            </p:cNvPr>
            <p:cNvPicPr>
              <a:picLocks noChangeAspect="1"/>
            </p:cNvPicPr>
            <p:nvPr/>
          </p:nvPicPr>
          <p:blipFill>
            <a:blip r:embed="rId7"/>
            <a:srcRect/>
            <a:stretch>
              <a:fillRect/>
            </a:stretch>
          </p:blipFill>
          <p:spPr>
            <a:xfrm>
              <a:off x="15612896" y="177336"/>
              <a:ext cx="687759" cy="687759"/>
            </a:xfrm>
            <a:prstGeom prst="rect">
              <a:avLst/>
            </a:prstGeom>
          </p:spPr>
        </p:pic>
        <p:sp>
          <p:nvSpPr>
            <p:cNvPr id="19" name="TextBox 18">
              <a:extLst>
                <a:ext uri="{FF2B5EF4-FFF2-40B4-BE49-F238E27FC236}">
                  <a16:creationId xmlns:a16="http://schemas.microsoft.com/office/drawing/2014/main" id="{8022D2AC-4775-49AB-82A1-DDDFA4DD776D}"/>
                </a:ext>
              </a:extLst>
            </p:cNvPr>
            <p:cNvSpPr txBox="1"/>
            <p:nvPr/>
          </p:nvSpPr>
          <p:spPr>
            <a:xfrm>
              <a:off x="16300655" y="298367"/>
              <a:ext cx="1917290" cy="523220"/>
            </a:xfrm>
            <a:prstGeom prst="rect">
              <a:avLst/>
            </a:prstGeom>
            <a:noFill/>
          </p:spPr>
          <p:txBody>
            <a:bodyPr wrap="square" rtlCol="0">
              <a:spAutoFit/>
            </a:bodyPr>
            <a:lstStyle/>
            <a:p>
              <a:r>
                <a:rPr lang="en-PH" sz="2800" dirty="0">
                  <a:solidFill>
                    <a:schemeClr val="bg1">
                      <a:lumMod val="85000"/>
                    </a:schemeClr>
                  </a:solidFill>
                  <a:latin typeface="Aharoni" panose="02010803020104030203" pitchFamily="2" charset="-79"/>
                  <a:cs typeface="Aharoni" panose="02010803020104030203" pitchFamily="2" charset="-79"/>
                </a:rPr>
                <a:t>Training</a:t>
              </a:r>
            </a:p>
          </p:txBody>
        </p:sp>
      </p:grpSp>
      <p:pic>
        <p:nvPicPr>
          <p:cNvPr id="4" name="Picture 3" descr="A close up of a logo&#10;&#10;Description automatically generated">
            <a:extLst>
              <a:ext uri="{FF2B5EF4-FFF2-40B4-BE49-F238E27FC236}">
                <a16:creationId xmlns:a16="http://schemas.microsoft.com/office/drawing/2014/main" id="{A1ADBBCF-FB01-4BDC-807A-F759C2F4E5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828" y="127864"/>
            <a:ext cx="5090188" cy="18144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8" name="TextBox 8"/>
          <p:cNvSpPr txBox="1"/>
          <p:nvPr/>
        </p:nvSpPr>
        <p:spPr>
          <a:xfrm>
            <a:off x="9139238" y="4817729"/>
            <a:ext cx="9525" cy="584867"/>
          </a:xfrm>
          <a:prstGeom prst="rect">
            <a:avLst/>
          </a:prstGeom>
        </p:spPr>
        <p:txBody>
          <a:bodyPr lIns="0" tIns="0" rIns="0" bIns="0" rtlCol="0" anchor="t">
            <a:spAutoFit/>
          </a:bodyPr>
          <a:lstStyle/>
          <a:p>
            <a:pPr algn="ctr">
              <a:lnSpc>
                <a:spcPts val="4759"/>
              </a:lnSpc>
            </a:pPr>
            <a:endParaRPr/>
          </a:p>
        </p:txBody>
      </p:sp>
      <p:sp>
        <p:nvSpPr>
          <p:cNvPr id="9" name="TextBox 9"/>
          <p:cNvSpPr txBox="1"/>
          <p:nvPr/>
        </p:nvSpPr>
        <p:spPr>
          <a:xfrm>
            <a:off x="1484510" y="5249213"/>
            <a:ext cx="8350016" cy="971100"/>
          </a:xfrm>
          <a:prstGeom prst="rect">
            <a:avLst/>
          </a:prstGeom>
        </p:spPr>
        <p:txBody>
          <a:bodyPr wrap="square" lIns="0" tIns="0" rIns="0" bIns="0" rtlCol="0" anchor="t">
            <a:spAutoFit/>
          </a:bodyPr>
          <a:lstStyle/>
          <a:p>
            <a:pPr marL="1056599" lvl="1" indent="-528299">
              <a:lnSpc>
                <a:spcPct val="150000"/>
              </a:lnSpc>
              <a:buFont typeface="Arial"/>
              <a:buChar char="•"/>
            </a:pPr>
            <a:r>
              <a:rPr lang="en-US" sz="4800" dirty="0">
                <a:solidFill>
                  <a:srgbClr val="000000"/>
                </a:solidFill>
                <a:latin typeface="Arimo"/>
              </a:rPr>
              <a:t>How to use Canva?</a:t>
            </a:r>
          </a:p>
        </p:txBody>
      </p:sp>
      <p:sp>
        <p:nvSpPr>
          <p:cNvPr id="21" name="TextBox 7">
            <a:extLst>
              <a:ext uri="{FF2B5EF4-FFF2-40B4-BE49-F238E27FC236}">
                <a16:creationId xmlns:a16="http://schemas.microsoft.com/office/drawing/2014/main" id="{7BE6722A-E43F-4867-AA46-E9425E026AB4}"/>
              </a:ext>
            </a:extLst>
          </p:cNvPr>
          <p:cNvSpPr txBox="1"/>
          <p:nvPr/>
        </p:nvSpPr>
        <p:spPr>
          <a:xfrm>
            <a:off x="-1431745" y="2296611"/>
            <a:ext cx="13493801" cy="1269707"/>
          </a:xfrm>
          <a:prstGeom prst="rect">
            <a:avLst/>
          </a:prstGeom>
        </p:spPr>
        <p:txBody>
          <a:bodyPr wrap="square" lIns="0" tIns="0" rIns="0" bIns="0" rtlCol="0" anchor="t">
            <a:spAutoFit/>
          </a:bodyPr>
          <a:lstStyle/>
          <a:p>
            <a:pPr algn="ctr">
              <a:lnSpc>
                <a:spcPts val="11200"/>
              </a:lnSpc>
            </a:pPr>
            <a:r>
              <a:rPr lang="en-US" sz="5400" dirty="0">
                <a:latin typeface="Archivo Black"/>
              </a:rPr>
              <a:t>Line of Discussion</a:t>
            </a:r>
          </a:p>
        </p:txBody>
      </p:sp>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3"/>
          <a:srcRect/>
          <a:stretch>
            <a:fillRect/>
          </a:stretch>
        </p:blipFill>
        <p:spPr>
          <a:xfrm>
            <a:off x="711032" y="9527248"/>
            <a:ext cx="1547806" cy="395980"/>
          </a:xfrm>
          <a:prstGeom prst="rect">
            <a:avLst/>
          </a:prstGeom>
        </p:spPr>
      </p:pic>
      <p:grpSp>
        <p:nvGrpSpPr>
          <p:cNvPr id="32" name="Group 31">
            <a:extLst>
              <a:ext uri="{FF2B5EF4-FFF2-40B4-BE49-F238E27FC236}">
                <a16:creationId xmlns:a16="http://schemas.microsoft.com/office/drawing/2014/main" id="{D1460215-64A1-41A7-A586-E1434A771847}"/>
              </a:ext>
            </a:extLst>
          </p:cNvPr>
          <p:cNvGrpSpPr/>
          <p:nvPr/>
        </p:nvGrpSpPr>
        <p:grpSpPr>
          <a:xfrm>
            <a:off x="0" y="-79793"/>
            <a:ext cx="18377276" cy="2703647"/>
            <a:chOff x="-422649" y="-79793"/>
            <a:chExt cx="18799925" cy="2703647"/>
          </a:xfrm>
        </p:grpSpPr>
        <p:sp>
          <p:nvSpPr>
            <p:cNvPr id="33" name="AutoShape 3">
              <a:extLst>
                <a:ext uri="{FF2B5EF4-FFF2-40B4-BE49-F238E27FC236}">
                  <a16:creationId xmlns:a16="http://schemas.microsoft.com/office/drawing/2014/main" id="{3CB80CB9-0870-4422-9E26-5971F08FCF38}"/>
                </a:ext>
              </a:extLst>
            </p:cNvPr>
            <p:cNvSpPr/>
            <p:nvPr/>
          </p:nvSpPr>
          <p:spPr>
            <a:xfrm>
              <a:off x="8876107" y="0"/>
              <a:ext cx="9501169" cy="2314038"/>
            </a:xfrm>
            <a:prstGeom prst="rect">
              <a:avLst/>
            </a:prstGeom>
            <a:solidFill>
              <a:srgbClr val="F46721"/>
            </a:solidFill>
          </p:spPr>
        </p:sp>
        <p:grpSp>
          <p:nvGrpSpPr>
            <p:cNvPr id="34" name="Group 4">
              <a:extLst>
                <a:ext uri="{FF2B5EF4-FFF2-40B4-BE49-F238E27FC236}">
                  <a16:creationId xmlns:a16="http://schemas.microsoft.com/office/drawing/2014/main" id="{4F29A032-64AD-4B48-AF04-4C5CE01E6602}"/>
                </a:ext>
              </a:extLst>
            </p:cNvPr>
            <p:cNvGrpSpPr/>
            <p:nvPr/>
          </p:nvGrpSpPr>
          <p:grpSpPr>
            <a:xfrm>
              <a:off x="10287000" y="220795"/>
              <a:ext cx="7947650" cy="2403059"/>
              <a:chOff x="0" y="0"/>
              <a:chExt cx="10596866" cy="3204079"/>
            </a:xfrm>
          </p:grpSpPr>
          <p:pic>
            <p:nvPicPr>
              <p:cNvPr id="36" name="Picture 5">
                <a:extLst>
                  <a:ext uri="{FF2B5EF4-FFF2-40B4-BE49-F238E27FC236}">
                    <a16:creationId xmlns:a16="http://schemas.microsoft.com/office/drawing/2014/main" id="{2B573F62-53C9-42C6-ADD0-9F8D88FD6D85}"/>
                  </a:ext>
                </a:extLst>
              </p:cNvPr>
              <p:cNvPicPr>
                <a:picLocks noChangeAspect="1"/>
              </p:cNvPicPr>
              <p:nvPr/>
            </p:nvPicPr>
            <p:blipFill>
              <a:blip r:embed="rId4"/>
              <a:srcRect r="21984"/>
              <a:stretch>
                <a:fillRect/>
              </a:stretch>
            </p:blipFill>
            <p:spPr>
              <a:xfrm>
                <a:off x="7909052" y="0"/>
                <a:ext cx="2687814" cy="3204079"/>
              </a:xfrm>
              <a:prstGeom prst="rect">
                <a:avLst/>
              </a:prstGeom>
            </p:spPr>
          </p:pic>
          <p:pic>
            <p:nvPicPr>
              <p:cNvPr id="37" name="Picture 6">
                <a:extLst>
                  <a:ext uri="{FF2B5EF4-FFF2-40B4-BE49-F238E27FC236}">
                    <a16:creationId xmlns:a16="http://schemas.microsoft.com/office/drawing/2014/main" id="{E60E99E5-B9A4-4B27-97E7-C53D617AD376}"/>
                  </a:ext>
                </a:extLst>
              </p:cNvPr>
              <p:cNvPicPr>
                <a:picLocks noChangeAspect="1"/>
              </p:cNvPicPr>
              <p:nvPr/>
            </p:nvPicPr>
            <p:blipFill>
              <a:blip r:embed="rId4"/>
              <a:srcRect/>
              <a:stretch>
                <a:fillRect/>
              </a:stretch>
            </p:blipFill>
            <p:spPr>
              <a:xfrm>
                <a:off x="4022739" y="0"/>
                <a:ext cx="3445246" cy="3204079"/>
              </a:xfrm>
              <a:prstGeom prst="rect">
                <a:avLst/>
              </a:prstGeom>
            </p:spPr>
          </p:pic>
          <p:pic>
            <p:nvPicPr>
              <p:cNvPr id="38" name="Picture 7">
                <a:extLst>
                  <a:ext uri="{FF2B5EF4-FFF2-40B4-BE49-F238E27FC236}">
                    <a16:creationId xmlns:a16="http://schemas.microsoft.com/office/drawing/2014/main" id="{436DD799-785C-4260-AA2A-DD76F149DB4C}"/>
                  </a:ext>
                </a:extLst>
              </p:cNvPr>
              <p:cNvPicPr>
                <a:picLocks noChangeAspect="1"/>
              </p:cNvPicPr>
              <p:nvPr/>
            </p:nvPicPr>
            <p:blipFill>
              <a:blip r:embed="rId4"/>
              <a:srcRect/>
              <a:stretch>
                <a:fillRect/>
              </a:stretch>
            </p:blipFill>
            <p:spPr>
              <a:xfrm>
                <a:off x="0" y="0"/>
                <a:ext cx="3445246" cy="3204079"/>
              </a:xfrm>
              <a:prstGeom prst="rect">
                <a:avLst/>
              </a:prstGeom>
            </p:spPr>
          </p:pic>
        </p:grpSp>
        <p:sp>
          <p:nvSpPr>
            <p:cNvPr id="35" name="AutoShape 2">
              <a:extLst>
                <a:ext uri="{FF2B5EF4-FFF2-40B4-BE49-F238E27FC236}">
                  <a16:creationId xmlns:a16="http://schemas.microsoft.com/office/drawing/2014/main" id="{04051249-AAC9-4B3A-8FD1-0C118A8ECE83}"/>
                </a:ext>
              </a:extLst>
            </p:cNvPr>
            <p:cNvSpPr/>
            <p:nvPr/>
          </p:nvSpPr>
          <p:spPr>
            <a:xfrm>
              <a:off x="-422649" y="-79793"/>
              <a:ext cx="12935415" cy="2403059"/>
            </a:xfrm>
            <a:prstGeom prst="rect">
              <a:avLst/>
            </a:prstGeom>
            <a:solidFill>
              <a:srgbClr val="004AAD"/>
            </a:solidFill>
          </p:spPr>
        </p:sp>
      </p:grpSp>
      <p:sp>
        <p:nvSpPr>
          <p:cNvPr id="39" name="AutoShape 2">
            <a:extLst>
              <a:ext uri="{FF2B5EF4-FFF2-40B4-BE49-F238E27FC236}">
                <a16:creationId xmlns:a16="http://schemas.microsoft.com/office/drawing/2014/main" id="{432C49E3-A622-46A2-BE22-FC4A8F3A3F10}"/>
              </a:ext>
            </a:extLst>
          </p:cNvPr>
          <p:cNvSpPr/>
          <p:nvPr/>
        </p:nvSpPr>
        <p:spPr>
          <a:xfrm>
            <a:off x="0" y="-49191"/>
            <a:ext cx="12644609" cy="2375859"/>
          </a:xfrm>
          <a:prstGeom prst="rect">
            <a:avLst/>
          </a:prstGeom>
          <a:solidFill>
            <a:srgbClr val="004AAD"/>
          </a:solidFill>
        </p:spPr>
      </p:sp>
      <p:sp>
        <p:nvSpPr>
          <p:cNvPr id="40" name="Rectangle 39">
            <a:extLst>
              <a:ext uri="{FF2B5EF4-FFF2-40B4-BE49-F238E27FC236}">
                <a16:creationId xmlns:a16="http://schemas.microsoft.com/office/drawing/2014/main" id="{771FA839-0953-4B4B-9331-2C1AB4A3E0D2}"/>
              </a:ext>
            </a:extLst>
          </p:cNvPr>
          <p:cNvSpPr/>
          <p:nvPr/>
        </p:nvSpPr>
        <p:spPr>
          <a:xfrm>
            <a:off x="0" y="-92629"/>
            <a:ext cx="12644610" cy="243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121150AA-CC4E-41EC-9791-9C10A3908CB1}"/>
              </a:ext>
            </a:extLst>
          </p:cNvPr>
          <p:cNvSpPr/>
          <p:nvPr/>
        </p:nvSpPr>
        <p:spPr>
          <a:xfrm>
            <a:off x="5315156" y="-85939"/>
            <a:ext cx="7374058" cy="2424890"/>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Isosceles Triangle 41">
            <a:extLst>
              <a:ext uri="{FF2B5EF4-FFF2-40B4-BE49-F238E27FC236}">
                <a16:creationId xmlns:a16="http://schemas.microsoft.com/office/drawing/2014/main" id="{A9C3C753-42E5-48FF-9DCE-E7520149F3F6}"/>
              </a:ext>
            </a:extLst>
          </p:cNvPr>
          <p:cNvSpPr/>
          <p:nvPr/>
        </p:nvSpPr>
        <p:spPr>
          <a:xfrm rot="5400000">
            <a:off x="4945726" y="93757"/>
            <a:ext cx="2554876" cy="20948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7EC3C1DD-8998-4288-959E-46D776929F24}"/>
              </a:ext>
            </a:extLst>
          </p:cNvPr>
          <p:cNvSpPr/>
          <p:nvPr/>
        </p:nvSpPr>
        <p:spPr>
          <a:xfrm>
            <a:off x="1389058" y="3867365"/>
            <a:ext cx="3989554" cy="1063433"/>
          </a:xfrm>
          <a:prstGeom prst="rect">
            <a:avLst/>
          </a:prstGeom>
        </p:spPr>
        <p:txBody>
          <a:bodyPr wrap="none">
            <a:spAutoFit/>
          </a:bodyPr>
          <a:lstStyle/>
          <a:p>
            <a:pPr marL="1056599" lvl="1" indent="-528299">
              <a:lnSpc>
                <a:spcPct val="150000"/>
              </a:lnSpc>
              <a:buFont typeface="Arial"/>
              <a:buChar char="•"/>
            </a:pPr>
            <a:r>
              <a:rPr lang="en-US" sz="4800" dirty="0">
                <a:solidFill>
                  <a:srgbClr val="000000"/>
                </a:solidFill>
                <a:latin typeface="Arimo"/>
              </a:rPr>
              <a:t>Overview </a:t>
            </a:r>
          </a:p>
        </p:txBody>
      </p:sp>
      <p:sp>
        <p:nvSpPr>
          <p:cNvPr id="45" name="Rectangle 44">
            <a:extLst>
              <a:ext uri="{FF2B5EF4-FFF2-40B4-BE49-F238E27FC236}">
                <a16:creationId xmlns:a16="http://schemas.microsoft.com/office/drawing/2014/main" id="{D812E26C-8AAD-4B2D-8800-CF1D27A622A8}"/>
              </a:ext>
            </a:extLst>
          </p:cNvPr>
          <p:cNvSpPr/>
          <p:nvPr/>
        </p:nvSpPr>
        <p:spPr>
          <a:xfrm>
            <a:off x="1389058" y="6538728"/>
            <a:ext cx="2860720" cy="1063433"/>
          </a:xfrm>
          <a:prstGeom prst="rect">
            <a:avLst/>
          </a:prstGeom>
        </p:spPr>
        <p:txBody>
          <a:bodyPr wrap="none">
            <a:spAutoFit/>
          </a:bodyPr>
          <a:lstStyle/>
          <a:p>
            <a:pPr marL="1056599" lvl="1" indent="-528299">
              <a:lnSpc>
                <a:spcPct val="150000"/>
              </a:lnSpc>
              <a:buFont typeface="Arial"/>
              <a:buChar char="•"/>
            </a:pPr>
            <a:r>
              <a:rPr lang="en-US" sz="4800" dirty="0">
                <a:solidFill>
                  <a:srgbClr val="000000"/>
                </a:solidFill>
                <a:latin typeface="Arimo"/>
              </a:rPr>
              <a:t>Q &amp; A</a:t>
            </a:r>
          </a:p>
        </p:txBody>
      </p:sp>
      <p:grpSp>
        <p:nvGrpSpPr>
          <p:cNvPr id="46" name="Group 45">
            <a:extLst>
              <a:ext uri="{FF2B5EF4-FFF2-40B4-BE49-F238E27FC236}">
                <a16:creationId xmlns:a16="http://schemas.microsoft.com/office/drawing/2014/main" id="{9D4D0C38-E589-4DFD-96C4-038A5E66079A}"/>
              </a:ext>
            </a:extLst>
          </p:cNvPr>
          <p:cNvGrpSpPr/>
          <p:nvPr/>
        </p:nvGrpSpPr>
        <p:grpSpPr>
          <a:xfrm>
            <a:off x="15612896" y="177336"/>
            <a:ext cx="2605049" cy="687759"/>
            <a:chOff x="15612896" y="177336"/>
            <a:chExt cx="2605049" cy="687759"/>
          </a:xfrm>
        </p:grpSpPr>
        <p:pic>
          <p:nvPicPr>
            <p:cNvPr id="47" name="Picture 7">
              <a:extLst>
                <a:ext uri="{FF2B5EF4-FFF2-40B4-BE49-F238E27FC236}">
                  <a16:creationId xmlns:a16="http://schemas.microsoft.com/office/drawing/2014/main" id="{132483D9-D2B9-4281-B505-283FAF5D84B3}"/>
                </a:ext>
              </a:extLst>
            </p:cNvPr>
            <p:cNvPicPr>
              <a:picLocks noChangeAspect="1"/>
            </p:cNvPicPr>
            <p:nvPr/>
          </p:nvPicPr>
          <p:blipFill>
            <a:blip r:embed="rId5"/>
            <a:srcRect/>
            <a:stretch>
              <a:fillRect/>
            </a:stretch>
          </p:blipFill>
          <p:spPr>
            <a:xfrm>
              <a:off x="15612896" y="177336"/>
              <a:ext cx="687759" cy="687759"/>
            </a:xfrm>
            <a:prstGeom prst="rect">
              <a:avLst/>
            </a:prstGeom>
          </p:spPr>
        </p:pic>
        <p:sp>
          <p:nvSpPr>
            <p:cNvPr id="48" name="TextBox 47">
              <a:extLst>
                <a:ext uri="{FF2B5EF4-FFF2-40B4-BE49-F238E27FC236}">
                  <a16:creationId xmlns:a16="http://schemas.microsoft.com/office/drawing/2014/main" id="{C185DCD4-688D-4C95-84E0-49479C2F95C5}"/>
                </a:ext>
              </a:extLst>
            </p:cNvPr>
            <p:cNvSpPr txBox="1"/>
            <p:nvPr/>
          </p:nvSpPr>
          <p:spPr>
            <a:xfrm>
              <a:off x="16300655" y="298367"/>
              <a:ext cx="1917290" cy="523220"/>
            </a:xfrm>
            <a:prstGeom prst="rect">
              <a:avLst/>
            </a:prstGeom>
            <a:noFill/>
          </p:spPr>
          <p:txBody>
            <a:bodyPr wrap="square" rtlCol="0">
              <a:spAutoFit/>
            </a:bodyPr>
            <a:lstStyle/>
            <a:p>
              <a:r>
                <a:rPr lang="en-PH" sz="2800" dirty="0">
                  <a:solidFill>
                    <a:schemeClr val="bg1">
                      <a:lumMod val="85000"/>
                    </a:schemeClr>
                  </a:solidFill>
                  <a:latin typeface="Aharoni" panose="02010803020104030203" pitchFamily="2" charset="-79"/>
                  <a:cs typeface="Aharoni" panose="02010803020104030203" pitchFamily="2" charset="-79"/>
                </a:rPr>
                <a:t>Training</a:t>
              </a:r>
            </a:p>
          </p:txBody>
        </p:sp>
      </p:grpSp>
      <p:pic>
        <p:nvPicPr>
          <p:cNvPr id="2" name="Picture 1" descr="A close up of a logo&#10;&#10;Description automatically generated">
            <a:extLst>
              <a:ext uri="{FF2B5EF4-FFF2-40B4-BE49-F238E27FC236}">
                <a16:creationId xmlns:a16="http://schemas.microsoft.com/office/drawing/2014/main" id="{0246F782-9932-46BA-9293-F98603A756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828" y="127864"/>
            <a:ext cx="5090188" cy="18144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4" grpId="0"/>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6721"/>
        </a:solidFill>
        <a:effectLst/>
      </p:bgPr>
    </p:bg>
    <p:spTree>
      <p:nvGrpSpPr>
        <p:cNvPr id="1" name=""/>
        <p:cNvGrpSpPr/>
        <p:nvPr/>
      </p:nvGrpSpPr>
      <p:grpSpPr>
        <a:xfrm>
          <a:off x="0" y="0"/>
          <a:ext cx="0" cy="0"/>
          <a:chOff x="0" y="0"/>
          <a:chExt cx="0" cy="0"/>
        </a:xfrm>
      </p:grpSpPr>
      <p:sp>
        <p:nvSpPr>
          <p:cNvPr id="2" name="AutoShape 2"/>
          <p:cNvSpPr/>
          <p:nvPr/>
        </p:nvSpPr>
        <p:spPr>
          <a:xfrm>
            <a:off x="187790" y="0"/>
            <a:ext cx="9761463" cy="10287000"/>
          </a:xfrm>
          <a:prstGeom prst="rect">
            <a:avLst/>
          </a:prstGeom>
          <a:solidFill>
            <a:srgbClr val="F3F5F0"/>
          </a:solidFill>
        </p:spPr>
      </p:sp>
      <p:sp>
        <p:nvSpPr>
          <p:cNvPr id="3" name="TextBox 3"/>
          <p:cNvSpPr txBox="1"/>
          <p:nvPr/>
        </p:nvSpPr>
        <p:spPr>
          <a:xfrm>
            <a:off x="9830550" y="1712818"/>
            <a:ext cx="7631320" cy="1956177"/>
          </a:xfrm>
          <a:prstGeom prst="rect">
            <a:avLst/>
          </a:prstGeom>
        </p:spPr>
        <p:txBody>
          <a:bodyPr wrap="square" lIns="0" tIns="0" rIns="0" bIns="0" rtlCol="0" anchor="t">
            <a:spAutoFit/>
          </a:bodyPr>
          <a:lstStyle/>
          <a:p>
            <a:pPr algn="r">
              <a:lnSpc>
                <a:spcPts val="7680"/>
              </a:lnSpc>
            </a:pPr>
            <a:r>
              <a:rPr lang="en-US" sz="6400" dirty="0">
                <a:solidFill>
                  <a:srgbClr val="F3F5F0"/>
                </a:solidFill>
                <a:latin typeface="Archivo Black"/>
              </a:rPr>
              <a:t>WHAT IS CANVA?</a:t>
            </a:r>
          </a:p>
        </p:txBody>
      </p:sp>
      <p:pic>
        <p:nvPicPr>
          <p:cNvPr id="4" name="Picture 4"/>
          <p:cNvPicPr>
            <a:picLocks noChangeAspect="1"/>
          </p:cNvPicPr>
          <p:nvPr/>
        </p:nvPicPr>
        <p:blipFill>
          <a:blip r:embed="rId3"/>
          <a:srcRect l="819" t="68216"/>
          <a:stretch>
            <a:fillRect/>
          </a:stretch>
        </p:blipFill>
        <p:spPr>
          <a:xfrm>
            <a:off x="14696537" y="4761615"/>
            <a:ext cx="2562763" cy="763771"/>
          </a:xfrm>
          <a:prstGeom prst="rect">
            <a:avLst/>
          </a:prstGeom>
        </p:spPr>
      </p:pic>
      <p:pic>
        <p:nvPicPr>
          <p:cNvPr id="6" name="Picture 6"/>
          <p:cNvPicPr>
            <a:picLocks noChangeAspect="1"/>
          </p:cNvPicPr>
          <p:nvPr/>
        </p:nvPicPr>
        <p:blipFill>
          <a:blip r:embed="rId4"/>
          <a:srcRect/>
          <a:stretch>
            <a:fillRect/>
          </a:stretch>
        </p:blipFill>
        <p:spPr>
          <a:xfrm>
            <a:off x="559167" y="9481367"/>
            <a:ext cx="1564444" cy="400237"/>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D9F30425-28F4-4E43-B23B-E6A16524FB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2290" y="2480104"/>
            <a:ext cx="3765532" cy="5326792"/>
          </a:xfrm>
          <a:prstGeom prst="rect">
            <a:avLst/>
          </a:prstGeom>
        </p:spPr>
      </p:pic>
      <p:pic>
        <p:nvPicPr>
          <p:cNvPr id="1026" name="Picture 2">
            <a:extLst>
              <a:ext uri="{FF2B5EF4-FFF2-40B4-BE49-F238E27FC236}">
                <a16:creationId xmlns:a16="http://schemas.microsoft.com/office/drawing/2014/main" id="{D1EEADD2-BC15-4046-A5B7-531CA67D3D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1389" y="3804255"/>
            <a:ext cx="6799580" cy="38247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8D79049-0411-443E-A3C2-656373F8FF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99653">
            <a:off x="875055" y="2973732"/>
            <a:ext cx="7620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person, man, table, computer&#10;&#10;Description automatically generated">
            <a:extLst>
              <a:ext uri="{FF2B5EF4-FFF2-40B4-BE49-F238E27FC236}">
                <a16:creationId xmlns:a16="http://schemas.microsoft.com/office/drawing/2014/main" id="{4CEFF9B6-5425-4917-99DB-336515B1FE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0508" y="2993853"/>
            <a:ext cx="5449094" cy="4567964"/>
          </a:xfrm>
          <a:prstGeom prst="rect">
            <a:avLst/>
          </a:prstGeom>
        </p:spPr>
      </p:pic>
      <p:sp>
        <p:nvSpPr>
          <p:cNvPr id="19" name="Arrow: Left 18">
            <a:extLst>
              <a:ext uri="{FF2B5EF4-FFF2-40B4-BE49-F238E27FC236}">
                <a16:creationId xmlns:a16="http://schemas.microsoft.com/office/drawing/2014/main" id="{F9AD7493-96B4-470F-95E1-496A9D848D94}"/>
              </a:ext>
            </a:extLst>
          </p:cNvPr>
          <p:cNvSpPr/>
          <p:nvPr/>
        </p:nvSpPr>
        <p:spPr>
          <a:xfrm>
            <a:off x="5626438" y="598563"/>
            <a:ext cx="1882767" cy="446048"/>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1" name="Picture 20" descr="A picture containing drawing, food, light&#10;&#10;Description automatically generated">
            <a:extLst>
              <a:ext uri="{FF2B5EF4-FFF2-40B4-BE49-F238E27FC236}">
                <a16:creationId xmlns:a16="http://schemas.microsoft.com/office/drawing/2014/main" id="{6FF42D28-7A30-4329-A9E3-953967199B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34289" y="273064"/>
            <a:ext cx="1789880" cy="1252180"/>
          </a:xfrm>
          <a:prstGeom prst="rect">
            <a:avLst/>
          </a:prstGeom>
        </p:spPr>
      </p:pic>
      <p:grpSp>
        <p:nvGrpSpPr>
          <p:cNvPr id="25" name="Group 24">
            <a:extLst>
              <a:ext uri="{FF2B5EF4-FFF2-40B4-BE49-F238E27FC236}">
                <a16:creationId xmlns:a16="http://schemas.microsoft.com/office/drawing/2014/main" id="{6B9C0914-B2D9-42AB-B976-1D3823016205}"/>
              </a:ext>
            </a:extLst>
          </p:cNvPr>
          <p:cNvGrpSpPr/>
          <p:nvPr/>
        </p:nvGrpSpPr>
        <p:grpSpPr>
          <a:xfrm>
            <a:off x="15612896" y="177336"/>
            <a:ext cx="2605049" cy="687759"/>
            <a:chOff x="15612896" y="177336"/>
            <a:chExt cx="2605049" cy="687759"/>
          </a:xfrm>
        </p:grpSpPr>
        <p:pic>
          <p:nvPicPr>
            <p:cNvPr id="28" name="Picture 7">
              <a:extLst>
                <a:ext uri="{FF2B5EF4-FFF2-40B4-BE49-F238E27FC236}">
                  <a16:creationId xmlns:a16="http://schemas.microsoft.com/office/drawing/2014/main" id="{BC16D5FC-F76C-4FAE-850E-7FCD05EAD370}"/>
                </a:ext>
              </a:extLst>
            </p:cNvPr>
            <p:cNvPicPr>
              <a:picLocks noChangeAspect="1"/>
            </p:cNvPicPr>
            <p:nvPr/>
          </p:nvPicPr>
          <p:blipFill>
            <a:blip r:embed="rId10"/>
            <a:srcRect/>
            <a:stretch>
              <a:fillRect/>
            </a:stretch>
          </p:blipFill>
          <p:spPr>
            <a:xfrm>
              <a:off x="15612896" y="177336"/>
              <a:ext cx="687759" cy="687759"/>
            </a:xfrm>
            <a:prstGeom prst="rect">
              <a:avLst/>
            </a:prstGeom>
          </p:spPr>
        </p:pic>
        <p:sp>
          <p:nvSpPr>
            <p:cNvPr id="24" name="TextBox 23">
              <a:extLst>
                <a:ext uri="{FF2B5EF4-FFF2-40B4-BE49-F238E27FC236}">
                  <a16:creationId xmlns:a16="http://schemas.microsoft.com/office/drawing/2014/main" id="{2F280287-1D1C-4FE6-937D-867B9419F4B9}"/>
                </a:ext>
              </a:extLst>
            </p:cNvPr>
            <p:cNvSpPr txBox="1"/>
            <p:nvPr/>
          </p:nvSpPr>
          <p:spPr>
            <a:xfrm>
              <a:off x="16300655" y="298367"/>
              <a:ext cx="1917290" cy="523220"/>
            </a:xfrm>
            <a:prstGeom prst="rect">
              <a:avLst/>
            </a:prstGeom>
            <a:noFill/>
          </p:spPr>
          <p:txBody>
            <a:bodyPr wrap="square" rtlCol="0">
              <a:spAutoFit/>
            </a:bodyPr>
            <a:lstStyle/>
            <a:p>
              <a:r>
                <a:rPr lang="en-PH" sz="2800" dirty="0">
                  <a:solidFill>
                    <a:schemeClr val="bg1">
                      <a:lumMod val="85000"/>
                    </a:schemeClr>
                  </a:solidFill>
                  <a:latin typeface="Aharoni" panose="02010803020104030203" pitchFamily="2" charset="-79"/>
                  <a:cs typeface="Aharoni" panose="02010803020104030203" pitchFamily="2" charset="-79"/>
                </a:rPr>
                <a:t>Training</a:t>
              </a:r>
            </a:p>
          </p:txBody>
        </p:sp>
      </p:grpSp>
      <p:pic>
        <p:nvPicPr>
          <p:cNvPr id="5" name="Picture 4" descr="A close up of a logo&#10;&#10;Description automatically generated">
            <a:extLst>
              <a:ext uri="{FF2B5EF4-FFF2-40B4-BE49-F238E27FC236}">
                <a16:creationId xmlns:a16="http://schemas.microsoft.com/office/drawing/2014/main" id="{4D7964E2-B8CA-420F-B1BF-5A3961EA2C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828" y="127864"/>
            <a:ext cx="5090188" cy="18144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 fill="hold"/>
                                        <p:tgtEl>
                                          <p:spTgt spid="1028"/>
                                        </p:tgtEl>
                                        <p:attrNameLst>
                                          <p:attrName>ppt_w</p:attrName>
                                        </p:attrNameLst>
                                      </p:cBhvr>
                                      <p:tavLst>
                                        <p:tav tm="0">
                                          <p:val>
                                            <p:fltVal val="0"/>
                                          </p:val>
                                        </p:tav>
                                        <p:tav tm="100000">
                                          <p:val>
                                            <p:strVal val="#ppt_w"/>
                                          </p:val>
                                        </p:tav>
                                      </p:tavLst>
                                    </p:anim>
                                    <p:anim calcmode="lin" valueType="num">
                                      <p:cBhvr>
                                        <p:cTn id="22" dur="500" fill="hold"/>
                                        <p:tgtEl>
                                          <p:spTgt spid="1028"/>
                                        </p:tgtEl>
                                        <p:attrNameLst>
                                          <p:attrName>ppt_h</p:attrName>
                                        </p:attrNameLst>
                                      </p:cBhvr>
                                      <p:tavLst>
                                        <p:tav tm="0">
                                          <p:val>
                                            <p:fltVal val="0"/>
                                          </p:val>
                                        </p:tav>
                                        <p:tav tm="100000">
                                          <p:val>
                                            <p:strVal val="#ppt_h"/>
                                          </p:val>
                                        </p:tav>
                                      </p:tavLst>
                                    </p:anim>
                                    <p:animEffect transition="in" filter="fade">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8" name="TextBox 8"/>
          <p:cNvSpPr txBox="1"/>
          <p:nvPr/>
        </p:nvSpPr>
        <p:spPr>
          <a:xfrm>
            <a:off x="9139238" y="4817729"/>
            <a:ext cx="9525" cy="584867"/>
          </a:xfrm>
          <a:prstGeom prst="rect">
            <a:avLst/>
          </a:prstGeom>
        </p:spPr>
        <p:txBody>
          <a:bodyPr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DABDBC12-1643-4C9D-9153-CC3114CC6FD0}"/>
              </a:ext>
            </a:extLst>
          </p:cNvPr>
          <p:cNvGrpSpPr/>
          <p:nvPr/>
        </p:nvGrpSpPr>
        <p:grpSpPr>
          <a:xfrm>
            <a:off x="0" y="-79793"/>
            <a:ext cx="18377276" cy="2703647"/>
            <a:chOff x="-422649" y="-79793"/>
            <a:chExt cx="18799925" cy="2703647"/>
          </a:xfrm>
        </p:grpSpPr>
        <p:sp>
          <p:nvSpPr>
            <p:cNvPr id="14" name="AutoShape 3">
              <a:extLst>
                <a:ext uri="{FF2B5EF4-FFF2-40B4-BE49-F238E27FC236}">
                  <a16:creationId xmlns:a16="http://schemas.microsoft.com/office/drawing/2014/main" id="{9EE504B6-7D68-436B-97C2-31541218D674}"/>
                </a:ext>
              </a:extLst>
            </p:cNvPr>
            <p:cNvSpPr/>
            <p:nvPr/>
          </p:nvSpPr>
          <p:spPr>
            <a:xfrm>
              <a:off x="8876107" y="0"/>
              <a:ext cx="9501169" cy="2314038"/>
            </a:xfrm>
            <a:prstGeom prst="rect">
              <a:avLst/>
            </a:prstGeom>
            <a:solidFill>
              <a:srgbClr val="F46721"/>
            </a:solidFill>
          </p:spPr>
        </p:sp>
        <p:grpSp>
          <p:nvGrpSpPr>
            <p:cNvPr id="15" name="Group 4">
              <a:extLst>
                <a:ext uri="{FF2B5EF4-FFF2-40B4-BE49-F238E27FC236}">
                  <a16:creationId xmlns:a16="http://schemas.microsoft.com/office/drawing/2014/main" id="{01625CDE-BC44-40E0-B0BA-625180011787}"/>
                </a:ext>
              </a:extLst>
            </p:cNvPr>
            <p:cNvGrpSpPr/>
            <p:nvPr/>
          </p:nvGrpSpPr>
          <p:grpSpPr>
            <a:xfrm>
              <a:off x="10287000" y="220795"/>
              <a:ext cx="7947650" cy="2403059"/>
              <a:chOff x="0" y="0"/>
              <a:chExt cx="10596866" cy="3204079"/>
            </a:xfrm>
          </p:grpSpPr>
          <p:pic>
            <p:nvPicPr>
              <p:cNvPr id="16" name="Picture 5">
                <a:extLst>
                  <a:ext uri="{FF2B5EF4-FFF2-40B4-BE49-F238E27FC236}">
                    <a16:creationId xmlns:a16="http://schemas.microsoft.com/office/drawing/2014/main" id="{45CEC6D9-8C0C-49D9-B32F-12A4BDC11A88}"/>
                  </a:ext>
                </a:extLst>
              </p:cNvPr>
              <p:cNvPicPr>
                <a:picLocks noChangeAspect="1"/>
              </p:cNvPicPr>
              <p:nvPr/>
            </p:nvPicPr>
            <p:blipFill>
              <a:blip r:embed="rId2"/>
              <a:srcRect r="21984"/>
              <a:stretch>
                <a:fillRect/>
              </a:stretch>
            </p:blipFill>
            <p:spPr>
              <a:xfrm>
                <a:off x="7909052" y="0"/>
                <a:ext cx="2687814" cy="3204079"/>
              </a:xfrm>
              <a:prstGeom prst="rect">
                <a:avLst/>
              </a:prstGeom>
            </p:spPr>
          </p:pic>
          <p:pic>
            <p:nvPicPr>
              <p:cNvPr id="17" name="Picture 6">
                <a:extLst>
                  <a:ext uri="{FF2B5EF4-FFF2-40B4-BE49-F238E27FC236}">
                    <a16:creationId xmlns:a16="http://schemas.microsoft.com/office/drawing/2014/main" id="{5DE8EC1D-01E1-4C05-8E42-3DA8C3466428}"/>
                  </a:ext>
                </a:extLst>
              </p:cNvPr>
              <p:cNvPicPr>
                <a:picLocks noChangeAspect="1"/>
              </p:cNvPicPr>
              <p:nvPr/>
            </p:nvPicPr>
            <p:blipFill>
              <a:blip r:embed="rId2"/>
              <a:srcRect/>
              <a:stretch>
                <a:fillRect/>
              </a:stretch>
            </p:blipFill>
            <p:spPr>
              <a:xfrm>
                <a:off x="4022739" y="0"/>
                <a:ext cx="3445246" cy="3204079"/>
              </a:xfrm>
              <a:prstGeom prst="rect">
                <a:avLst/>
              </a:prstGeom>
            </p:spPr>
          </p:pic>
          <p:pic>
            <p:nvPicPr>
              <p:cNvPr id="18" name="Picture 7">
                <a:extLst>
                  <a:ext uri="{FF2B5EF4-FFF2-40B4-BE49-F238E27FC236}">
                    <a16:creationId xmlns:a16="http://schemas.microsoft.com/office/drawing/2014/main" id="{D46BD8E0-AD03-4FC1-9FD9-7AA6134C0941}"/>
                  </a:ext>
                </a:extLst>
              </p:cNvPr>
              <p:cNvPicPr>
                <a:picLocks noChangeAspect="1"/>
              </p:cNvPicPr>
              <p:nvPr/>
            </p:nvPicPr>
            <p:blipFill>
              <a:blip r:embed="rId2"/>
              <a:srcRect/>
              <a:stretch>
                <a:fillRect/>
              </a:stretch>
            </p:blipFill>
            <p:spPr>
              <a:xfrm>
                <a:off x="0" y="0"/>
                <a:ext cx="3445246" cy="3204079"/>
              </a:xfrm>
              <a:prstGeom prst="rect">
                <a:avLst/>
              </a:prstGeom>
            </p:spPr>
          </p:pic>
        </p:grpSp>
        <p:sp>
          <p:nvSpPr>
            <p:cNvPr id="13" name="AutoShape 2">
              <a:extLst>
                <a:ext uri="{FF2B5EF4-FFF2-40B4-BE49-F238E27FC236}">
                  <a16:creationId xmlns:a16="http://schemas.microsoft.com/office/drawing/2014/main" id="{AA3C5B9E-DC49-4A18-A0B3-F3BA4270F419}"/>
                </a:ext>
              </a:extLst>
            </p:cNvPr>
            <p:cNvSpPr/>
            <p:nvPr/>
          </p:nvSpPr>
          <p:spPr>
            <a:xfrm>
              <a:off x="-422649" y="-79793"/>
              <a:ext cx="12935415" cy="2403059"/>
            </a:xfrm>
            <a:prstGeom prst="rect">
              <a:avLst/>
            </a:prstGeom>
            <a:solidFill>
              <a:srgbClr val="004AAD"/>
            </a:solidFill>
          </p:spPr>
        </p:sp>
      </p:grpSp>
      <p:sp>
        <p:nvSpPr>
          <p:cNvPr id="22" name="AutoShape 2">
            <a:extLst>
              <a:ext uri="{FF2B5EF4-FFF2-40B4-BE49-F238E27FC236}">
                <a16:creationId xmlns:a16="http://schemas.microsoft.com/office/drawing/2014/main" id="{98F97EDD-37A2-405B-A7D3-8647617ECFCE}"/>
              </a:ext>
            </a:extLst>
          </p:cNvPr>
          <p:cNvSpPr/>
          <p:nvPr/>
        </p:nvSpPr>
        <p:spPr>
          <a:xfrm>
            <a:off x="0" y="-49191"/>
            <a:ext cx="12644609" cy="2375859"/>
          </a:xfrm>
          <a:prstGeom prst="rect">
            <a:avLst/>
          </a:prstGeom>
          <a:solidFill>
            <a:srgbClr val="004AAD"/>
          </a:solidFill>
        </p:spPr>
      </p:sp>
      <p:sp>
        <p:nvSpPr>
          <p:cNvPr id="23" name="Rectangle 22">
            <a:extLst>
              <a:ext uri="{FF2B5EF4-FFF2-40B4-BE49-F238E27FC236}">
                <a16:creationId xmlns:a16="http://schemas.microsoft.com/office/drawing/2014/main" id="{799B2884-9CEA-4880-BEC1-82CECF3A933A}"/>
              </a:ext>
            </a:extLst>
          </p:cNvPr>
          <p:cNvSpPr/>
          <p:nvPr/>
        </p:nvSpPr>
        <p:spPr>
          <a:xfrm>
            <a:off x="0" y="-92629"/>
            <a:ext cx="12644610" cy="243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CFDC0C00-9533-4E72-960A-17ABAF797022}"/>
              </a:ext>
            </a:extLst>
          </p:cNvPr>
          <p:cNvSpPr/>
          <p:nvPr/>
        </p:nvSpPr>
        <p:spPr>
          <a:xfrm>
            <a:off x="5315156" y="-85939"/>
            <a:ext cx="7374058" cy="2424890"/>
          </a:xfrm>
          <a:prstGeom prst="rect">
            <a:avLst/>
          </a:prstGeom>
          <a:solidFill>
            <a:srgbClr val="00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Isosceles Triangle 24">
            <a:extLst>
              <a:ext uri="{FF2B5EF4-FFF2-40B4-BE49-F238E27FC236}">
                <a16:creationId xmlns:a16="http://schemas.microsoft.com/office/drawing/2014/main" id="{1ED5ECD1-502B-4177-976E-9DFCCD4B7026}"/>
              </a:ext>
            </a:extLst>
          </p:cNvPr>
          <p:cNvSpPr/>
          <p:nvPr/>
        </p:nvSpPr>
        <p:spPr>
          <a:xfrm rot="5400000">
            <a:off x="4945726" y="93757"/>
            <a:ext cx="2554876" cy="20948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6">
            <a:extLst>
              <a:ext uri="{FF2B5EF4-FFF2-40B4-BE49-F238E27FC236}">
                <a16:creationId xmlns:a16="http://schemas.microsoft.com/office/drawing/2014/main" id="{E89B519A-752D-4A33-BCEB-E9B759BDD05E}"/>
              </a:ext>
            </a:extLst>
          </p:cNvPr>
          <p:cNvPicPr>
            <a:picLocks noChangeAspect="1"/>
          </p:cNvPicPr>
          <p:nvPr/>
        </p:nvPicPr>
        <p:blipFill>
          <a:blip r:embed="rId3"/>
          <a:srcRect/>
          <a:stretch>
            <a:fillRect/>
          </a:stretch>
        </p:blipFill>
        <p:spPr>
          <a:xfrm>
            <a:off x="711032" y="9527248"/>
            <a:ext cx="1547806" cy="395980"/>
          </a:xfrm>
          <a:prstGeom prst="rect">
            <a:avLst/>
          </a:prstGeom>
        </p:spPr>
      </p:pic>
      <p:grpSp>
        <p:nvGrpSpPr>
          <p:cNvPr id="31" name="Group 30">
            <a:extLst>
              <a:ext uri="{FF2B5EF4-FFF2-40B4-BE49-F238E27FC236}">
                <a16:creationId xmlns:a16="http://schemas.microsoft.com/office/drawing/2014/main" id="{2D07B7CA-4480-478D-BE39-75DB22987F4B}"/>
              </a:ext>
            </a:extLst>
          </p:cNvPr>
          <p:cNvGrpSpPr/>
          <p:nvPr/>
        </p:nvGrpSpPr>
        <p:grpSpPr>
          <a:xfrm>
            <a:off x="2472120" y="3939116"/>
            <a:ext cx="13901516" cy="5177129"/>
            <a:chOff x="2317273" y="3257427"/>
            <a:chExt cx="13901516" cy="5177129"/>
          </a:xfrm>
        </p:grpSpPr>
        <p:grpSp>
          <p:nvGrpSpPr>
            <p:cNvPr id="32" name="Group 31">
              <a:extLst>
                <a:ext uri="{FF2B5EF4-FFF2-40B4-BE49-F238E27FC236}">
                  <a16:creationId xmlns:a16="http://schemas.microsoft.com/office/drawing/2014/main" id="{BB4C4D82-9C9E-4D5C-93A7-F4757DCF3AC2}"/>
                </a:ext>
              </a:extLst>
            </p:cNvPr>
            <p:cNvGrpSpPr/>
            <p:nvPr/>
          </p:nvGrpSpPr>
          <p:grpSpPr>
            <a:xfrm>
              <a:off x="2317273" y="3257427"/>
              <a:ext cx="13901516" cy="5177129"/>
              <a:chOff x="2574653" y="2908741"/>
              <a:chExt cx="13901516" cy="5177129"/>
            </a:xfrm>
          </p:grpSpPr>
          <p:sp>
            <p:nvSpPr>
              <p:cNvPr id="34" name="TextBox 8">
                <a:extLst>
                  <a:ext uri="{FF2B5EF4-FFF2-40B4-BE49-F238E27FC236}">
                    <a16:creationId xmlns:a16="http://schemas.microsoft.com/office/drawing/2014/main" id="{E37B462A-F63D-44EA-977C-7331486DA1B8}"/>
                  </a:ext>
                </a:extLst>
              </p:cNvPr>
              <p:cNvSpPr txBox="1"/>
              <p:nvPr/>
            </p:nvSpPr>
            <p:spPr>
              <a:xfrm>
                <a:off x="8225361" y="3577322"/>
                <a:ext cx="9525" cy="542906"/>
              </a:xfrm>
              <a:prstGeom prst="rect">
                <a:avLst/>
              </a:prstGeom>
            </p:spPr>
            <p:txBody>
              <a:bodyPr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pic>
            <p:nvPicPr>
              <p:cNvPr id="35" name="Picture 34" descr="A picture containing drawing&#10;&#10;Description automatically generated">
                <a:extLst>
                  <a:ext uri="{FF2B5EF4-FFF2-40B4-BE49-F238E27FC236}">
                    <a16:creationId xmlns:a16="http://schemas.microsoft.com/office/drawing/2014/main" id="{1225080B-6DDB-419B-B889-2C7A1DBE4A45}"/>
                  </a:ext>
                </a:extLst>
              </p:cNvPr>
              <p:cNvPicPr>
                <a:picLocks noChangeAspect="1"/>
              </p:cNvPicPr>
              <p:nvPr/>
            </p:nvPicPr>
            <p:blipFill rotWithShape="1">
              <a:blip r:embed="rId4">
                <a:extLst>
                  <a:ext uri="{28A0092B-C50C-407E-A947-70E740481C1C}">
                    <a14:useLocalDpi xmlns:a14="http://schemas.microsoft.com/office/drawing/2010/main" val="0"/>
                  </a:ext>
                </a:extLst>
              </a:blip>
              <a:srcRect t="34507"/>
              <a:stretch/>
            </p:blipFill>
            <p:spPr>
              <a:xfrm>
                <a:off x="4261310" y="3529593"/>
                <a:ext cx="9612074" cy="4202051"/>
              </a:xfrm>
              <a:prstGeom prst="rect">
                <a:avLst/>
              </a:prstGeom>
            </p:spPr>
          </p:pic>
          <p:sp>
            <p:nvSpPr>
              <p:cNvPr id="36" name="TextBox 35">
                <a:extLst>
                  <a:ext uri="{FF2B5EF4-FFF2-40B4-BE49-F238E27FC236}">
                    <a16:creationId xmlns:a16="http://schemas.microsoft.com/office/drawing/2014/main" id="{B1462118-B973-4A88-B13E-ECB2CC840098}"/>
                  </a:ext>
                </a:extLst>
              </p:cNvPr>
              <p:cNvSpPr txBox="1"/>
              <p:nvPr/>
            </p:nvSpPr>
            <p:spPr>
              <a:xfrm>
                <a:off x="8685173" y="2908741"/>
                <a:ext cx="917654" cy="461665"/>
              </a:xfrm>
              <a:prstGeom prst="rect">
                <a:avLst/>
              </a:prstGeom>
              <a:noFill/>
            </p:spPr>
            <p:txBody>
              <a:bodyPr wrap="square" rtlCol="0">
                <a:spAutoFit/>
              </a:bodyPr>
              <a:lstStyle/>
              <a:p>
                <a:r>
                  <a:rPr lang="en-US" sz="2400" b="1"/>
                  <a:t>HR</a:t>
                </a:r>
                <a:endParaRPr lang="en-PH" sz="2400" b="1"/>
              </a:p>
            </p:txBody>
          </p:sp>
          <p:sp>
            <p:nvSpPr>
              <p:cNvPr id="37" name="TextBox 36">
                <a:extLst>
                  <a:ext uri="{FF2B5EF4-FFF2-40B4-BE49-F238E27FC236}">
                    <a16:creationId xmlns:a16="http://schemas.microsoft.com/office/drawing/2014/main" id="{992CD78D-7D34-4FE3-A4CB-2FC507701BB6}"/>
                  </a:ext>
                </a:extLst>
              </p:cNvPr>
              <p:cNvSpPr txBox="1"/>
              <p:nvPr/>
            </p:nvSpPr>
            <p:spPr>
              <a:xfrm>
                <a:off x="11685511" y="4057482"/>
                <a:ext cx="2063611" cy="461665"/>
              </a:xfrm>
              <a:prstGeom prst="rect">
                <a:avLst/>
              </a:prstGeom>
              <a:noFill/>
            </p:spPr>
            <p:txBody>
              <a:bodyPr wrap="square" rtlCol="0">
                <a:spAutoFit/>
              </a:bodyPr>
              <a:lstStyle/>
              <a:p>
                <a:r>
                  <a:rPr lang="en-US" sz="2400" b="1"/>
                  <a:t>COMMS</a:t>
                </a:r>
                <a:endParaRPr lang="en-PH" sz="2400" b="1"/>
              </a:p>
            </p:txBody>
          </p:sp>
          <p:sp>
            <p:nvSpPr>
              <p:cNvPr id="38" name="TextBox 37">
                <a:extLst>
                  <a:ext uri="{FF2B5EF4-FFF2-40B4-BE49-F238E27FC236}">
                    <a16:creationId xmlns:a16="http://schemas.microsoft.com/office/drawing/2014/main" id="{D66700E3-FC73-430D-B927-E2D7303752D6}"/>
                  </a:ext>
                </a:extLst>
              </p:cNvPr>
              <p:cNvSpPr txBox="1"/>
              <p:nvPr/>
            </p:nvSpPr>
            <p:spPr>
              <a:xfrm>
                <a:off x="10105006" y="3370406"/>
                <a:ext cx="2063611" cy="461665"/>
              </a:xfrm>
              <a:prstGeom prst="rect">
                <a:avLst/>
              </a:prstGeom>
              <a:noFill/>
            </p:spPr>
            <p:txBody>
              <a:bodyPr wrap="square" rtlCol="0">
                <a:spAutoFit/>
              </a:bodyPr>
              <a:lstStyle/>
              <a:p>
                <a:r>
                  <a:rPr lang="en-US" sz="2400" b="1"/>
                  <a:t>SOCDEV</a:t>
                </a:r>
                <a:endParaRPr lang="en-PH" sz="2400" b="1"/>
              </a:p>
            </p:txBody>
          </p:sp>
          <p:sp>
            <p:nvSpPr>
              <p:cNvPr id="39" name="TextBox 38">
                <a:extLst>
                  <a:ext uri="{FF2B5EF4-FFF2-40B4-BE49-F238E27FC236}">
                    <a16:creationId xmlns:a16="http://schemas.microsoft.com/office/drawing/2014/main" id="{2803A75C-6D11-40DB-A4C4-3925A0526758}"/>
                  </a:ext>
                </a:extLst>
              </p:cNvPr>
              <p:cNvSpPr txBox="1"/>
              <p:nvPr/>
            </p:nvSpPr>
            <p:spPr>
              <a:xfrm>
                <a:off x="5540356" y="4328876"/>
                <a:ext cx="2063611" cy="461665"/>
              </a:xfrm>
              <a:prstGeom prst="rect">
                <a:avLst/>
              </a:prstGeom>
              <a:noFill/>
            </p:spPr>
            <p:txBody>
              <a:bodyPr wrap="square" rtlCol="0">
                <a:spAutoFit/>
              </a:bodyPr>
              <a:lstStyle/>
              <a:p>
                <a:r>
                  <a:rPr lang="en-US" sz="2400" b="1"/>
                  <a:t>ACD</a:t>
                </a:r>
                <a:endParaRPr lang="en-PH" sz="2400" b="1"/>
              </a:p>
            </p:txBody>
          </p:sp>
          <p:sp>
            <p:nvSpPr>
              <p:cNvPr id="40" name="TextBox 39">
                <a:extLst>
                  <a:ext uri="{FF2B5EF4-FFF2-40B4-BE49-F238E27FC236}">
                    <a16:creationId xmlns:a16="http://schemas.microsoft.com/office/drawing/2014/main" id="{C4C0178F-B8E8-442D-94D8-F61E6C7D1DFD}"/>
                  </a:ext>
                </a:extLst>
              </p:cNvPr>
              <p:cNvSpPr txBox="1"/>
              <p:nvPr/>
            </p:nvSpPr>
            <p:spPr>
              <a:xfrm>
                <a:off x="7019115" y="3645174"/>
                <a:ext cx="2063611" cy="461665"/>
              </a:xfrm>
              <a:prstGeom prst="rect">
                <a:avLst/>
              </a:prstGeom>
              <a:noFill/>
            </p:spPr>
            <p:txBody>
              <a:bodyPr wrap="square" rtlCol="0">
                <a:spAutoFit/>
              </a:bodyPr>
              <a:lstStyle/>
              <a:p>
                <a:r>
                  <a:rPr lang="en-US" sz="2400" b="1"/>
                  <a:t>ICT</a:t>
                </a:r>
                <a:endParaRPr lang="en-PH" sz="2400" b="1"/>
              </a:p>
            </p:txBody>
          </p:sp>
          <p:sp>
            <p:nvSpPr>
              <p:cNvPr id="41" name="TextBox 40">
                <a:extLst>
                  <a:ext uri="{FF2B5EF4-FFF2-40B4-BE49-F238E27FC236}">
                    <a16:creationId xmlns:a16="http://schemas.microsoft.com/office/drawing/2014/main" id="{A63507B0-35E7-47DE-A28B-19DFD2A7A8CE}"/>
                  </a:ext>
                </a:extLst>
              </p:cNvPr>
              <p:cNvSpPr txBox="1"/>
              <p:nvPr/>
            </p:nvSpPr>
            <p:spPr>
              <a:xfrm>
                <a:off x="14412558" y="4328876"/>
                <a:ext cx="2063611" cy="461665"/>
              </a:xfrm>
              <a:prstGeom prst="rect">
                <a:avLst/>
              </a:prstGeom>
              <a:noFill/>
            </p:spPr>
            <p:txBody>
              <a:bodyPr wrap="square" rtlCol="0">
                <a:spAutoFit/>
              </a:bodyPr>
              <a:lstStyle/>
              <a:p>
                <a:r>
                  <a:rPr lang="en-US" sz="2400" b="1"/>
                  <a:t>FINANCE</a:t>
                </a:r>
                <a:endParaRPr lang="en-PH" sz="2400" b="1"/>
              </a:p>
            </p:txBody>
          </p:sp>
          <p:pic>
            <p:nvPicPr>
              <p:cNvPr id="42" name="Picture 41" descr="A close up of a logo&#10;&#10;Description automatically generated">
                <a:extLst>
                  <a:ext uri="{FF2B5EF4-FFF2-40B4-BE49-F238E27FC236}">
                    <a16:creationId xmlns:a16="http://schemas.microsoft.com/office/drawing/2014/main" id="{857C8E62-E268-4530-A163-E7D47C9940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5272" y="4449857"/>
                <a:ext cx="3361730" cy="3361730"/>
              </a:xfrm>
              <a:prstGeom prst="rect">
                <a:avLst/>
              </a:prstGeom>
            </p:spPr>
          </p:pic>
          <p:sp>
            <p:nvSpPr>
              <p:cNvPr id="43" name="TextBox 42">
                <a:extLst>
                  <a:ext uri="{FF2B5EF4-FFF2-40B4-BE49-F238E27FC236}">
                    <a16:creationId xmlns:a16="http://schemas.microsoft.com/office/drawing/2014/main" id="{84C6DA49-D3CC-4235-985E-62B0D7AECFC8}"/>
                  </a:ext>
                </a:extLst>
              </p:cNvPr>
              <p:cNvSpPr txBox="1"/>
              <p:nvPr/>
            </p:nvSpPr>
            <p:spPr>
              <a:xfrm>
                <a:off x="2574653" y="3650263"/>
                <a:ext cx="3596622" cy="830997"/>
              </a:xfrm>
              <a:prstGeom prst="rect">
                <a:avLst/>
              </a:prstGeom>
              <a:noFill/>
            </p:spPr>
            <p:txBody>
              <a:bodyPr wrap="square" rtlCol="0">
                <a:spAutoFit/>
              </a:bodyPr>
              <a:lstStyle/>
              <a:p>
                <a:pPr algn="ctr"/>
                <a:r>
                  <a:rPr lang="en-US" sz="2400" b="1" dirty="0"/>
                  <a:t>CORP </a:t>
                </a:r>
              </a:p>
              <a:p>
                <a:pPr algn="ctr"/>
                <a:r>
                  <a:rPr lang="en-US" sz="2400" b="1" dirty="0"/>
                  <a:t>SERVICES</a:t>
                </a:r>
                <a:endParaRPr lang="en-PH" sz="2400" b="1" dirty="0"/>
              </a:p>
            </p:txBody>
          </p:sp>
          <p:pic>
            <p:nvPicPr>
              <p:cNvPr id="44" name="Picture 43" descr="A close up of a logo&#10;&#10;Description automatically generated">
                <a:extLst>
                  <a:ext uri="{FF2B5EF4-FFF2-40B4-BE49-F238E27FC236}">
                    <a16:creationId xmlns:a16="http://schemas.microsoft.com/office/drawing/2014/main" id="{6E076F48-9D9F-4A94-965A-CC184CA4E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84633" y="4489248"/>
                <a:ext cx="3596622" cy="3596622"/>
              </a:xfrm>
              <a:prstGeom prst="rect">
                <a:avLst/>
              </a:prstGeom>
            </p:spPr>
          </p:pic>
          <p:pic>
            <p:nvPicPr>
              <p:cNvPr id="45" name="Picture 44" descr="A close up of a logo&#10;&#10;Description automatically generated">
                <a:extLst>
                  <a:ext uri="{FF2B5EF4-FFF2-40B4-BE49-F238E27FC236}">
                    <a16:creationId xmlns:a16="http://schemas.microsoft.com/office/drawing/2014/main" id="{8D758B4A-1991-4A72-B81C-5D1958902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33555" y="5027685"/>
                <a:ext cx="2594342" cy="2594342"/>
              </a:xfrm>
              <a:prstGeom prst="rect">
                <a:avLst/>
              </a:prstGeom>
            </p:spPr>
          </p:pic>
          <p:sp>
            <p:nvSpPr>
              <p:cNvPr id="46" name="Rectangle 45">
                <a:extLst>
                  <a:ext uri="{FF2B5EF4-FFF2-40B4-BE49-F238E27FC236}">
                    <a16:creationId xmlns:a16="http://schemas.microsoft.com/office/drawing/2014/main" id="{3F6C4538-99AF-415D-9A13-C1DA0B1B7785}"/>
                  </a:ext>
                </a:extLst>
              </p:cNvPr>
              <p:cNvSpPr/>
              <p:nvPr/>
            </p:nvSpPr>
            <p:spPr>
              <a:xfrm>
                <a:off x="13394897" y="4288314"/>
                <a:ext cx="556563" cy="461665"/>
              </a:xfrm>
              <a:prstGeom prst="rect">
                <a:avLst/>
              </a:prstGeom>
            </p:spPr>
            <p:txBody>
              <a:bodyPr wrap="none">
                <a:spAutoFit/>
              </a:bodyPr>
              <a:lstStyle/>
              <a:p>
                <a:r>
                  <a:rPr lang="en-US" sz="2400" b="1"/>
                  <a:t>OP</a:t>
                </a:r>
                <a:endParaRPr lang="en-PH" sz="2400" b="1"/>
              </a:p>
            </p:txBody>
          </p:sp>
          <p:sp>
            <p:nvSpPr>
              <p:cNvPr id="47" name="Rectangle 46">
                <a:extLst>
                  <a:ext uri="{FF2B5EF4-FFF2-40B4-BE49-F238E27FC236}">
                    <a16:creationId xmlns:a16="http://schemas.microsoft.com/office/drawing/2014/main" id="{2F40E3A8-DD1F-4502-B12A-DD15F38CD9BB}"/>
                  </a:ext>
                </a:extLst>
              </p:cNvPr>
              <p:cNvSpPr/>
              <p:nvPr/>
            </p:nvSpPr>
            <p:spPr>
              <a:xfrm>
                <a:off x="3278459" y="7359805"/>
                <a:ext cx="12864130" cy="4517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sp>
          <p:nvSpPr>
            <p:cNvPr id="33" name="Rectangle 32">
              <a:extLst>
                <a:ext uri="{FF2B5EF4-FFF2-40B4-BE49-F238E27FC236}">
                  <a16:creationId xmlns:a16="http://schemas.microsoft.com/office/drawing/2014/main" id="{862D2053-691A-4F4D-A328-FE86F582E122}"/>
                </a:ext>
              </a:extLst>
            </p:cNvPr>
            <p:cNvSpPr/>
            <p:nvPr/>
          </p:nvSpPr>
          <p:spPr>
            <a:xfrm>
              <a:off x="3827045" y="5940971"/>
              <a:ext cx="823424" cy="538437"/>
            </a:xfrm>
            <a:prstGeom prst="rect">
              <a:avLst/>
            </a:prstGeom>
            <a:solidFill>
              <a:srgbClr val="FFB7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sp>
        <p:nvSpPr>
          <p:cNvPr id="48" name="TextBox 7">
            <a:extLst>
              <a:ext uri="{FF2B5EF4-FFF2-40B4-BE49-F238E27FC236}">
                <a16:creationId xmlns:a16="http://schemas.microsoft.com/office/drawing/2014/main" id="{450109B7-B6B8-4ABD-AE0A-E944C97D87F5}"/>
              </a:ext>
            </a:extLst>
          </p:cNvPr>
          <p:cNvSpPr txBox="1"/>
          <p:nvPr/>
        </p:nvSpPr>
        <p:spPr>
          <a:xfrm>
            <a:off x="2398392" y="2312363"/>
            <a:ext cx="13493801" cy="1269707"/>
          </a:xfrm>
          <a:prstGeom prst="rect">
            <a:avLst/>
          </a:prstGeom>
        </p:spPr>
        <p:txBody>
          <a:bodyPr wrap="square" lIns="0" tIns="0" rIns="0" bIns="0" rtlCol="0" anchor="t">
            <a:spAutoFit/>
          </a:bodyPr>
          <a:lstStyle/>
          <a:p>
            <a:pPr algn="ctr">
              <a:lnSpc>
                <a:spcPts val="11200"/>
              </a:lnSpc>
            </a:pPr>
            <a:r>
              <a:rPr lang="en-US" sz="5400" dirty="0">
                <a:latin typeface="Archivo Black"/>
              </a:rPr>
              <a:t>What’s in it for me?</a:t>
            </a:r>
          </a:p>
        </p:txBody>
      </p:sp>
      <p:grpSp>
        <p:nvGrpSpPr>
          <p:cNvPr id="51" name="Group 50">
            <a:extLst>
              <a:ext uri="{FF2B5EF4-FFF2-40B4-BE49-F238E27FC236}">
                <a16:creationId xmlns:a16="http://schemas.microsoft.com/office/drawing/2014/main" id="{0911E1DB-50DF-4BC3-B465-2AF3F8864C68}"/>
              </a:ext>
            </a:extLst>
          </p:cNvPr>
          <p:cNvGrpSpPr/>
          <p:nvPr/>
        </p:nvGrpSpPr>
        <p:grpSpPr>
          <a:xfrm>
            <a:off x="15612896" y="177336"/>
            <a:ext cx="2605049" cy="687759"/>
            <a:chOff x="15612896" y="177336"/>
            <a:chExt cx="2605049" cy="687759"/>
          </a:xfrm>
        </p:grpSpPr>
        <p:pic>
          <p:nvPicPr>
            <p:cNvPr id="52" name="Picture 7">
              <a:extLst>
                <a:ext uri="{FF2B5EF4-FFF2-40B4-BE49-F238E27FC236}">
                  <a16:creationId xmlns:a16="http://schemas.microsoft.com/office/drawing/2014/main" id="{C25DCEAF-C8F9-4FC3-9B36-46CF8D37668C}"/>
                </a:ext>
              </a:extLst>
            </p:cNvPr>
            <p:cNvPicPr>
              <a:picLocks noChangeAspect="1"/>
            </p:cNvPicPr>
            <p:nvPr/>
          </p:nvPicPr>
          <p:blipFill>
            <a:blip r:embed="rId8"/>
            <a:srcRect/>
            <a:stretch>
              <a:fillRect/>
            </a:stretch>
          </p:blipFill>
          <p:spPr>
            <a:xfrm>
              <a:off x="15612896" y="177336"/>
              <a:ext cx="687759" cy="687759"/>
            </a:xfrm>
            <a:prstGeom prst="rect">
              <a:avLst/>
            </a:prstGeom>
          </p:spPr>
        </p:pic>
        <p:sp>
          <p:nvSpPr>
            <p:cNvPr id="53" name="TextBox 52">
              <a:extLst>
                <a:ext uri="{FF2B5EF4-FFF2-40B4-BE49-F238E27FC236}">
                  <a16:creationId xmlns:a16="http://schemas.microsoft.com/office/drawing/2014/main" id="{0099D936-036D-4E79-B486-4712E1D7ED8A}"/>
                </a:ext>
              </a:extLst>
            </p:cNvPr>
            <p:cNvSpPr txBox="1"/>
            <p:nvPr/>
          </p:nvSpPr>
          <p:spPr>
            <a:xfrm>
              <a:off x="16300655" y="298367"/>
              <a:ext cx="1917290" cy="523220"/>
            </a:xfrm>
            <a:prstGeom prst="rect">
              <a:avLst/>
            </a:prstGeom>
            <a:noFill/>
          </p:spPr>
          <p:txBody>
            <a:bodyPr wrap="square" rtlCol="0">
              <a:spAutoFit/>
            </a:bodyPr>
            <a:lstStyle/>
            <a:p>
              <a:r>
                <a:rPr lang="en-PH" sz="2800" dirty="0">
                  <a:solidFill>
                    <a:schemeClr val="bg1">
                      <a:lumMod val="85000"/>
                    </a:schemeClr>
                  </a:solidFill>
                  <a:latin typeface="Aharoni" panose="02010803020104030203" pitchFamily="2" charset="-79"/>
                  <a:cs typeface="Aharoni" panose="02010803020104030203" pitchFamily="2" charset="-79"/>
                </a:rPr>
                <a:t>Training</a:t>
              </a:r>
            </a:p>
          </p:txBody>
        </p:sp>
      </p:grpSp>
      <p:pic>
        <p:nvPicPr>
          <p:cNvPr id="2" name="Picture 1" descr="A close up of a logo&#10;&#10;Description automatically generated">
            <a:extLst>
              <a:ext uri="{FF2B5EF4-FFF2-40B4-BE49-F238E27FC236}">
                <a16:creationId xmlns:a16="http://schemas.microsoft.com/office/drawing/2014/main" id="{931099B0-823A-4764-9757-102467409A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28" y="127864"/>
            <a:ext cx="5090188" cy="1814414"/>
          </a:xfrm>
          <a:prstGeom prst="rect">
            <a:avLst/>
          </a:prstGeom>
        </p:spPr>
      </p:pic>
    </p:spTree>
    <p:extLst>
      <p:ext uri="{BB962C8B-B14F-4D97-AF65-F5344CB8AC3E}">
        <p14:creationId xmlns:p14="http://schemas.microsoft.com/office/powerpoint/2010/main" val="2176821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6721"/>
        </a:solidFill>
        <a:effectLst/>
      </p:bgPr>
    </p:bg>
    <p:spTree>
      <p:nvGrpSpPr>
        <p:cNvPr id="1" name=""/>
        <p:cNvGrpSpPr/>
        <p:nvPr/>
      </p:nvGrpSpPr>
      <p:grpSpPr>
        <a:xfrm>
          <a:off x="0" y="0"/>
          <a:ext cx="0" cy="0"/>
          <a:chOff x="0" y="0"/>
          <a:chExt cx="0" cy="0"/>
        </a:xfrm>
      </p:grpSpPr>
      <p:sp>
        <p:nvSpPr>
          <p:cNvPr id="2" name="AutoShape 2"/>
          <p:cNvSpPr/>
          <p:nvPr/>
        </p:nvSpPr>
        <p:spPr>
          <a:xfrm>
            <a:off x="187790" y="0"/>
            <a:ext cx="9761463" cy="10287000"/>
          </a:xfrm>
          <a:prstGeom prst="rect">
            <a:avLst/>
          </a:prstGeom>
          <a:solidFill>
            <a:srgbClr val="F3F5F0"/>
          </a:solidFill>
        </p:spPr>
      </p:sp>
      <p:sp>
        <p:nvSpPr>
          <p:cNvPr id="3" name="TextBox 3"/>
          <p:cNvSpPr txBox="1"/>
          <p:nvPr/>
        </p:nvSpPr>
        <p:spPr>
          <a:xfrm>
            <a:off x="10849105" y="1460234"/>
            <a:ext cx="6494906" cy="1950532"/>
          </a:xfrm>
          <a:prstGeom prst="rect">
            <a:avLst/>
          </a:prstGeom>
        </p:spPr>
        <p:txBody>
          <a:bodyPr lIns="0" tIns="0" rIns="0" bIns="0" rtlCol="0" anchor="t">
            <a:spAutoFit/>
          </a:bodyPr>
          <a:lstStyle/>
          <a:p>
            <a:pPr algn="r">
              <a:lnSpc>
                <a:spcPts val="7680"/>
              </a:lnSpc>
            </a:pPr>
            <a:r>
              <a:rPr lang="en-US" sz="6400" dirty="0">
                <a:solidFill>
                  <a:srgbClr val="F3F5F0"/>
                </a:solidFill>
                <a:latin typeface="Archivo Black"/>
              </a:rPr>
              <a:t>FEATURES OF CANVA</a:t>
            </a:r>
          </a:p>
        </p:txBody>
      </p:sp>
      <p:pic>
        <p:nvPicPr>
          <p:cNvPr id="4" name="Picture 4"/>
          <p:cNvPicPr>
            <a:picLocks noChangeAspect="1"/>
          </p:cNvPicPr>
          <p:nvPr/>
        </p:nvPicPr>
        <p:blipFill>
          <a:blip r:embed="rId5"/>
          <a:srcRect l="819" t="68216"/>
          <a:stretch>
            <a:fillRect/>
          </a:stretch>
        </p:blipFill>
        <p:spPr>
          <a:xfrm>
            <a:off x="14696537" y="4761615"/>
            <a:ext cx="2562763" cy="763771"/>
          </a:xfrm>
          <a:prstGeom prst="rect">
            <a:avLst/>
          </a:prstGeom>
        </p:spPr>
      </p:pic>
      <p:pic>
        <p:nvPicPr>
          <p:cNvPr id="10" name="Picture 6">
            <a:extLst>
              <a:ext uri="{FF2B5EF4-FFF2-40B4-BE49-F238E27FC236}">
                <a16:creationId xmlns:a16="http://schemas.microsoft.com/office/drawing/2014/main" id="{9B9CD29B-CA87-48B0-A840-B1615BC6DCA1}"/>
              </a:ext>
            </a:extLst>
          </p:cNvPr>
          <p:cNvPicPr>
            <a:picLocks noChangeAspect="1"/>
          </p:cNvPicPr>
          <p:nvPr/>
        </p:nvPicPr>
        <p:blipFill>
          <a:blip r:embed="rId6"/>
          <a:srcRect/>
          <a:stretch>
            <a:fillRect/>
          </a:stretch>
        </p:blipFill>
        <p:spPr>
          <a:xfrm>
            <a:off x="548492" y="9495371"/>
            <a:ext cx="1564444" cy="400237"/>
          </a:xfrm>
          <a:prstGeom prst="rect">
            <a:avLst/>
          </a:prstGeom>
        </p:spPr>
      </p:pic>
      <p:pic>
        <p:nvPicPr>
          <p:cNvPr id="16" name="Picture 15" descr="A picture containing table&#10;&#10;Description automatically generated">
            <a:extLst>
              <a:ext uri="{FF2B5EF4-FFF2-40B4-BE49-F238E27FC236}">
                <a16:creationId xmlns:a16="http://schemas.microsoft.com/office/drawing/2014/main" id="{EE663A29-FFE6-41B2-80F0-EA46BD998C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1495" y="3238494"/>
            <a:ext cx="5071017" cy="3251516"/>
          </a:xfrm>
          <a:prstGeom prst="rect">
            <a:avLst/>
          </a:prstGeom>
        </p:spPr>
      </p:pic>
      <p:pic>
        <p:nvPicPr>
          <p:cNvPr id="18" name="Picture 17" descr="A computer sitting on top of a table&#10;&#10;Description automatically generated">
            <a:extLst>
              <a:ext uri="{FF2B5EF4-FFF2-40B4-BE49-F238E27FC236}">
                <a16:creationId xmlns:a16="http://schemas.microsoft.com/office/drawing/2014/main" id="{ED05A07F-D3EC-4C8A-985C-3D9164F1BA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42266">
            <a:off x="2791688" y="2952750"/>
            <a:ext cx="4665219" cy="3251516"/>
          </a:xfrm>
          <a:prstGeom prst="rect">
            <a:avLst/>
          </a:prstGeom>
        </p:spPr>
      </p:pic>
      <p:pic>
        <p:nvPicPr>
          <p:cNvPr id="20" name="Picture 19">
            <a:extLst>
              <a:ext uri="{FF2B5EF4-FFF2-40B4-BE49-F238E27FC236}">
                <a16:creationId xmlns:a16="http://schemas.microsoft.com/office/drawing/2014/main" id="{8F30EFE1-F2C4-406C-8882-350EA2B7E0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2936" y="2607467"/>
            <a:ext cx="5495925" cy="3686175"/>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EFEF4E9D-A3D6-4B7C-AE9F-9234C82E2C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94151" y="2528473"/>
            <a:ext cx="4992235" cy="4286016"/>
          </a:xfrm>
          <a:prstGeom prst="rect">
            <a:avLst/>
          </a:prstGeom>
        </p:spPr>
      </p:pic>
      <p:pic>
        <p:nvPicPr>
          <p:cNvPr id="24" name="Picture 23" descr="A picture containing display, electronics, clock, computer&#10;&#10;Description automatically generated">
            <a:extLst>
              <a:ext uri="{FF2B5EF4-FFF2-40B4-BE49-F238E27FC236}">
                <a16:creationId xmlns:a16="http://schemas.microsoft.com/office/drawing/2014/main" id="{621DB573-8AA5-4A4D-9536-320AEED65C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38407">
            <a:off x="2369559" y="2340253"/>
            <a:ext cx="4982676" cy="4880467"/>
          </a:xfrm>
          <a:prstGeom prst="rect">
            <a:avLst/>
          </a:prstGeom>
        </p:spPr>
      </p:pic>
      <p:pic>
        <p:nvPicPr>
          <p:cNvPr id="26" name="Picture 25" descr="A picture containing electronics, computer&#10;&#10;Description automatically generated">
            <a:extLst>
              <a:ext uri="{FF2B5EF4-FFF2-40B4-BE49-F238E27FC236}">
                <a16:creationId xmlns:a16="http://schemas.microsoft.com/office/drawing/2014/main" id="{3E597A7E-4259-4B8A-96F4-B83771FC1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6476" y="2550640"/>
            <a:ext cx="4168842" cy="4372200"/>
          </a:xfrm>
          <a:prstGeom prst="rect">
            <a:avLst/>
          </a:prstGeom>
        </p:spPr>
      </p:pic>
      <p:pic>
        <p:nvPicPr>
          <p:cNvPr id="28" name="Picture 27" descr="A picture containing box&#10;&#10;Description automatically generated">
            <a:extLst>
              <a:ext uri="{FF2B5EF4-FFF2-40B4-BE49-F238E27FC236}">
                <a16:creationId xmlns:a16="http://schemas.microsoft.com/office/drawing/2014/main" id="{2AD5E65B-9ADC-4202-A79A-4C5D10ECD5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49447" y="2980847"/>
            <a:ext cx="4823065" cy="3678989"/>
          </a:xfrm>
          <a:prstGeom prst="rect">
            <a:avLst/>
          </a:prstGeom>
        </p:spPr>
      </p:pic>
      <p:pic>
        <p:nvPicPr>
          <p:cNvPr id="30" name="Picture 29" descr="A picture containing mug, bottle, drawing, cup&#10;&#10;Description automatically generated">
            <a:extLst>
              <a:ext uri="{FF2B5EF4-FFF2-40B4-BE49-F238E27FC236}">
                <a16:creationId xmlns:a16="http://schemas.microsoft.com/office/drawing/2014/main" id="{1E80D2C0-9BAB-427B-8CA1-678E30C331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3709" y="3402698"/>
            <a:ext cx="2205238" cy="2288455"/>
          </a:xfrm>
          <a:prstGeom prst="rect">
            <a:avLst/>
          </a:prstGeom>
        </p:spPr>
      </p:pic>
      <p:pic>
        <p:nvPicPr>
          <p:cNvPr id="32" name="Picture 31" descr="A picture containing drawing&#10;&#10;Description automatically generated">
            <a:extLst>
              <a:ext uri="{FF2B5EF4-FFF2-40B4-BE49-F238E27FC236}">
                <a16:creationId xmlns:a16="http://schemas.microsoft.com/office/drawing/2014/main" id="{4DD73653-135F-4265-874B-16ED851B10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31446" y="2499830"/>
            <a:ext cx="6876796" cy="6528604"/>
          </a:xfrm>
          <a:prstGeom prst="rect">
            <a:avLst/>
          </a:prstGeom>
        </p:spPr>
      </p:pic>
      <p:pic>
        <p:nvPicPr>
          <p:cNvPr id="34" name="Picture 33" descr="A close up of a logo&#10;&#10;Description automatically generated">
            <a:extLst>
              <a:ext uri="{FF2B5EF4-FFF2-40B4-BE49-F238E27FC236}">
                <a16:creationId xmlns:a16="http://schemas.microsoft.com/office/drawing/2014/main" id="{BDB98FF4-F89C-4082-ABD4-55B1F7315EB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42000" y="2334175"/>
            <a:ext cx="7128266" cy="6262485"/>
          </a:xfrm>
          <a:prstGeom prst="rect">
            <a:avLst/>
          </a:prstGeom>
        </p:spPr>
      </p:pic>
      <p:pic>
        <p:nvPicPr>
          <p:cNvPr id="36" name="Picture 35" descr="A screenshot of a cell phone&#10;&#10;Description automatically generated">
            <a:extLst>
              <a:ext uri="{FF2B5EF4-FFF2-40B4-BE49-F238E27FC236}">
                <a16:creationId xmlns:a16="http://schemas.microsoft.com/office/drawing/2014/main" id="{112220C5-D0AC-4D8B-8C1C-185FCF88249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73609" y="2606076"/>
            <a:ext cx="5789823" cy="5838072"/>
          </a:xfrm>
          <a:prstGeom prst="rect">
            <a:avLst/>
          </a:prstGeom>
        </p:spPr>
      </p:pic>
      <p:grpSp>
        <p:nvGrpSpPr>
          <p:cNvPr id="38" name="Group 37">
            <a:extLst>
              <a:ext uri="{FF2B5EF4-FFF2-40B4-BE49-F238E27FC236}">
                <a16:creationId xmlns:a16="http://schemas.microsoft.com/office/drawing/2014/main" id="{B3F3A129-D988-4E8E-AE73-0F94D368F1B2}"/>
              </a:ext>
            </a:extLst>
          </p:cNvPr>
          <p:cNvGrpSpPr/>
          <p:nvPr/>
        </p:nvGrpSpPr>
        <p:grpSpPr>
          <a:xfrm>
            <a:off x="15612896" y="177336"/>
            <a:ext cx="2605049" cy="687759"/>
            <a:chOff x="15612896" y="177336"/>
            <a:chExt cx="2605049" cy="687759"/>
          </a:xfrm>
        </p:grpSpPr>
        <p:pic>
          <p:nvPicPr>
            <p:cNvPr id="39" name="Picture 7">
              <a:extLst>
                <a:ext uri="{FF2B5EF4-FFF2-40B4-BE49-F238E27FC236}">
                  <a16:creationId xmlns:a16="http://schemas.microsoft.com/office/drawing/2014/main" id="{981E835F-4C3D-436F-AB20-7FCA52101409}"/>
                </a:ext>
              </a:extLst>
            </p:cNvPr>
            <p:cNvPicPr>
              <a:picLocks noChangeAspect="1"/>
            </p:cNvPicPr>
            <p:nvPr/>
          </p:nvPicPr>
          <p:blipFill>
            <a:blip r:embed="rId18"/>
            <a:srcRect/>
            <a:stretch>
              <a:fillRect/>
            </a:stretch>
          </p:blipFill>
          <p:spPr>
            <a:xfrm>
              <a:off x="15612896" y="177336"/>
              <a:ext cx="687759" cy="687759"/>
            </a:xfrm>
            <a:prstGeom prst="rect">
              <a:avLst/>
            </a:prstGeom>
          </p:spPr>
        </p:pic>
        <p:sp>
          <p:nvSpPr>
            <p:cNvPr id="40" name="TextBox 39">
              <a:extLst>
                <a:ext uri="{FF2B5EF4-FFF2-40B4-BE49-F238E27FC236}">
                  <a16:creationId xmlns:a16="http://schemas.microsoft.com/office/drawing/2014/main" id="{42B8D0D2-093F-417D-9078-F9465756C624}"/>
                </a:ext>
              </a:extLst>
            </p:cNvPr>
            <p:cNvSpPr txBox="1"/>
            <p:nvPr/>
          </p:nvSpPr>
          <p:spPr>
            <a:xfrm>
              <a:off x="16300655" y="298367"/>
              <a:ext cx="1917290" cy="523220"/>
            </a:xfrm>
            <a:prstGeom prst="rect">
              <a:avLst/>
            </a:prstGeom>
            <a:noFill/>
          </p:spPr>
          <p:txBody>
            <a:bodyPr wrap="square" rtlCol="0">
              <a:spAutoFit/>
            </a:bodyPr>
            <a:lstStyle/>
            <a:p>
              <a:r>
                <a:rPr lang="en-PH" sz="2800" dirty="0">
                  <a:solidFill>
                    <a:schemeClr val="bg1">
                      <a:lumMod val="85000"/>
                    </a:schemeClr>
                  </a:solidFill>
                  <a:latin typeface="Aharoni" panose="02010803020104030203" pitchFamily="2" charset="-79"/>
                  <a:cs typeface="Aharoni" panose="02010803020104030203" pitchFamily="2" charset="-79"/>
                </a:rPr>
                <a:t>Training</a:t>
              </a:r>
            </a:p>
          </p:txBody>
        </p:sp>
      </p:grpSp>
      <p:pic>
        <p:nvPicPr>
          <p:cNvPr id="5" name="Screen Recording 4">
            <a:hlinkClick r:id="" action="ppaction://media"/>
            <a:extLst>
              <a:ext uri="{FF2B5EF4-FFF2-40B4-BE49-F238E27FC236}">
                <a16:creationId xmlns:a16="http://schemas.microsoft.com/office/drawing/2014/main" id="{BAA061B4-0A9C-4578-A8CC-FDF3B968AFA4}"/>
              </a:ext>
            </a:extLst>
          </p:cNvPr>
          <p:cNvPicPr>
            <a:picLocks noChangeAspect="1"/>
          </p:cNvPicPr>
          <p:nvPr>
            <a:videoFile r:link="rId1"/>
            <p:extLst>
              <p:ext uri="{DAA4B4D4-6D71-4841-9C94-3DE7FCFB9230}">
                <p14:media xmlns:p14="http://schemas.microsoft.com/office/powerpoint/2010/main" r:embed="rId2">
                  <p14:trim end="38758.941"/>
                </p14:media>
              </p:ext>
            </p:extLst>
          </p:nvPr>
        </p:nvPicPr>
        <p:blipFill>
          <a:blip r:embed="rId19"/>
          <a:stretch>
            <a:fillRect/>
          </a:stretch>
        </p:blipFill>
        <p:spPr>
          <a:xfrm>
            <a:off x="5196203" y="149028"/>
            <a:ext cx="4447825" cy="9044906"/>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6" name="Picture 5" descr="A close up of a logo&#10;&#10;Description automatically generated">
            <a:extLst>
              <a:ext uri="{FF2B5EF4-FFF2-40B4-BE49-F238E27FC236}">
                <a16:creationId xmlns:a16="http://schemas.microsoft.com/office/drawing/2014/main" id="{D6ADE351-D8B8-49D6-9E9E-1B4CA5CA038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2828" y="127864"/>
            <a:ext cx="5090188" cy="18144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p:cTn id="56" dur="500" fill="hold"/>
                                        <p:tgtEl>
                                          <p:spTgt spid="30"/>
                                        </p:tgtEl>
                                        <p:attrNameLst>
                                          <p:attrName>ppt_w</p:attrName>
                                        </p:attrNameLst>
                                      </p:cBhvr>
                                      <p:tavLst>
                                        <p:tav tm="0">
                                          <p:val>
                                            <p:fltVal val="0"/>
                                          </p:val>
                                        </p:tav>
                                        <p:tav tm="100000">
                                          <p:val>
                                            <p:strVal val="#ppt_w"/>
                                          </p:val>
                                        </p:tav>
                                      </p:tavLst>
                                    </p:anim>
                                    <p:anim calcmode="lin" valueType="num">
                                      <p:cBhvr>
                                        <p:cTn id="57" dur="500" fill="hold"/>
                                        <p:tgtEl>
                                          <p:spTgt spid="30"/>
                                        </p:tgtEl>
                                        <p:attrNameLst>
                                          <p:attrName>ppt_h</p:attrName>
                                        </p:attrNameLst>
                                      </p:cBhvr>
                                      <p:tavLst>
                                        <p:tav tm="0">
                                          <p:val>
                                            <p:fltVal val="0"/>
                                          </p:val>
                                        </p:tav>
                                        <p:tav tm="100000">
                                          <p:val>
                                            <p:strVal val="#ppt_h"/>
                                          </p:val>
                                        </p:tav>
                                      </p:tavLst>
                                    </p:anim>
                                    <p:animEffect transition="in" filter="fade">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500" fill="hold"/>
                                        <p:tgtEl>
                                          <p:spTgt spid="32"/>
                                        </p:tgtEl>
                                        <p:attrNameLst>
                                          <p:attrName>ppt_w</p:attrName>
                                        </p:attrNameLst>
                                      </p:cBhvr>
                                      <p:tavLst>
                                        <p:tav tm="0">
                                          <p:val>
                                            <p:fltVal val="0"/>
                                          </p:val>
                                        </p:tav>
                                        <p:tav tm="100000">
                                          <p:val>
                                            <p:strVal val="#ppt_w"/>
                                          </p:val>
                                        </p:tav>
                                      </p:tavLst>
                                    </p:anim>
                                    <p:anim calcmode="lin" valueType="num">
                                      <p:cBhvr>
                                        <p:cTn id="64" dur="500" fill="hold"/>
                                        <p:tgtEl>
                                          <p:spTgt spid="32"/>
                                        </p:tgtEl>
                                        <p:attrNameLst>
                                          <p:attrName>ppt_h</p:attrName>
                                        </p:attrNameLst>
                                      </p:cBhvr>
                                      <p:tavLst>
                                        <p:tav tm="0">
                                          <p:val>
                                            <p:fltVal val="0"/>
                                          </p:val>
                                        </p:tav>
                                        <p:tav tm="100000">
                                          <p:val>
                                            <p:strVal val="#ppt_h"/>
                                          </p:val>
                                        </p:tav>
                                      </p:tavLst>
                                    </p:anim>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p:cTn id="70" dur="500" fill="hold"/>
                                        <p:tgtEl>
                                          <p:spTgt spid="34"/>
                                        </p:tgtEl>
                                        <p:attrNameLst>
                                          <p:attrName>ppt_w</p:attrName>
                                        </p:attrNameLst>
                                      </p:cBhvr>
                                      <p:tavLst>
                                        <p:tav tm="0">
                                          <p:val>
                                            <p:fltVal val="0"/>
                                          </p:val>
                                        </p:tav>
                                        <p:tav tm="100000">
                                          <p:val>
                                            <p:strVal val="#ppt_w"/>
                                          </p:val>
                                        </p:tav>
                                      </p:tavLst>
                                    </p:anim>
                                    <p:anim calcmode="lin" valueType="num">
                                      <p:cBhvr>
                                        <p:cTn id="71" dur="500" fill="hold"/>
                                        <p:tgtEl>
                                          <p:spTgt spid="34"/>
                                        </p:tgtEl>
                                        <p:attrNameLst>
                                          <p:attrName>ppt_h</p:attrName>
                                        </p:attrNameLst>
                                      </p:cBhvr>
                                      <p:tavLst>
                                        <p:tav tm="0">
                                          <p:val>
                                            <p:fltVal val="0"/>
                                          </p:val>
                                        </p:tav>
                                        <p:tav tm="100000">
                                          <p:val>
                                            <p:strVal val="#ppt_h"/>
                                          </p:val>
                                        </p:tav>
                                      </p:tavLst>
                                    </p:anim>
                                    <p:animEffect transition="in" filter="fade">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anim calcmode="lin" valueType="num">
                                      <p:cBhvr>
                                        <p:cTn id="77" dur="500" fill="hold"/>
                                        <p:tgtEl>
                                          <p:spTgt spid="36"/>
                                        </p:tgtEl>
                                        <p:attrNameLst>
                                          <p:attrName>ppt_w</p:attrName>
                                        </p:attrNameLst>
                                      </p:cBhvr>
                                      <p:tavLst>
                                        <p:tav tm="0">
                                          <p:val>
                                            <p:fltVal val="0"/>
                                          </p:val>
                                        </p:tav>
                                        <p:tav tm="100000">
                                          <p:val>
                                            <p:strVal val="#ppt_w"/>
                                          </p:val>
                                        </p:tav>
                                      </p:tavLst>
                                    </p:anim>
                                    <p:anim calcmode="lin" valueType="num">
                                      <p:cBhvr>
                                        <p:cTn id="78" dur="500" fill="hold"/>
                                        <p:tgtEl>
                                          <p:spTgt spid="36"/>
                                        </p:tgtEl>
                                        <p:attrNameLst>
                                          <p:attrName>ppt_h</p:attrName>
                                        </p:attrNameLst>
                                      </p:cBhvr>
                                      <p:tavLst>
                                        <p:tav tm="0">
                                          <p:val>
                                            <p:fltVal val="0"/>
                                          </p:val>
                                        </p:tav>
                                        <p:tav tm="100000">
                                          <p:val>
                                            <p:strVal val="#ppt_h"/>
                                          </p:val>
                                        </p:tav>
                                      </p:tavLst>
                                    </p:anim>
                                    <p:animEffect transition="in" filter="fade">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84"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6721"/>
        </a:solidFill>
        <a:effectLst/>
      </p:bgPr>
    </p:bg>
    <p:spTree>
      <p:nvGrpSpPr>
        <p:cNvPr id="1" name=""/>
        <p:cNvGrpSpPr/>
        <p:nvPr/>
      </p:nvGrpSpPr>
      <p:grpSpPr>
        <a:xfrm>
          <a:off x="0" y="0"/>
          <a:ext cx="0" cy="0"/>
          <a:chOff x="0" y="0"/>
          <a:chExt cx="0" cy="0"/>
        </a:xfrm>
      </p:grpSpPr>
      <p:sp>
        <p:nvSpPr>
          <p:cNvPr id="2" name="AutoShape 2"/>
          <p:cNvSpPr/>
          <p:nvPr/>
        </p:nvSpPr>
        <p:spPr>
          <a:xfrm>
            <a:off x="187790" y="0"/>
            <a:ext cx="9761463" cy="10287000"/>
          </a:xfrm>
          <a:prstGeom prst="rect">
            <a:avLst/>
          </a:prstGeom>
          <a:solidFill>
            <a:srgbClr val="F3F5F0"/>
          </a:solidFill>
        </p:spPr>
      </p:sp>
      <p:sp>
        <p:nvSpPr>
          <p:cNvPr id="3" name="TextBox 3"/>
          <p:cNvSpPr txBox="1"/>
          <p:nvPr/>
        </p:nvSpPr>
        <p:spPr>
          <a:xfrm>
            <a:off x="10764394" y="1736623"/>
            <a:ext cx="6494906" cy="1956177"/>
          </a:xfrm>
          <a:prstGeom prst="rect">
            <a:avLst/>
          </a:prstGeom>
        </p:spPr>
        <p:txBody>
          <a:bodyPr lIns="0" tIns="0" rIns="0" bIns="0" rtlCol="0" anchor="t">
            <a:spAutoFit/>
          </a:bodyPr>
          <a:lstStyle/>
          <a:p>
            <a:pPr algn="r">
              <a:lnSpc>
                <a:spcPts val="7680"/>
              </a:lnSpc>
            </a:pPr>
            <a:r>
              <a:rPr lang="en-US" sz="6400" dirty="0">
                <a:solidFill>
                  <a:srgbClr val="F3F5F0"/>
                </a:solidFill>
                <a:latin typeface="Archivo Black"/>
              </a:rPr>
              <a:t>HOW TO USE CANVA?</a:t>
            </a:r>
          </a:p>
        </p:txBody>
      </p:sp>
      <p:pic>
        <p:nvPicPr>
          <p:cNvPr id="4" name="Picture 4"/>
          <p:cNvPicPr>
            <a:picLocks noChangeAspect="1"/>
          </p:cNvPicPr>
          <p:nvPr/>
        </p:nvPicPr>
        <p:blipFill>
          <a:blip r:embed="rId2"/>
          <a:srcRect l="819" t="68216"/>
          <a:stretch>
            <a:fillRect/>
          </a:stretch>
        </p:blipFill>
        <p:spPr>
          <a:xfrm>
            <a:off x="14696537" y="4761615"/>
            <a:ext cx="2562763" cy="763771"/>
          </a:xfrm>
          <a:prstGeom prst="rect">
            <a:avLst/>
          </a:prstGeom>
        </p:spPr>
      </p:pic>
      <p:sp>
        <p:nvSpPr>
          <p:cNvPr id="6" name="TextBox 6"/>
          <p:cNvSpPr txBox="1"/>
          <p:nvPr/>
        </p:nvSpPr>
        <p:spPr>
          <a:xfrm>
            <a:off x="834736" y="2122713"/>
            <a:ext cx="7871889" cy="2510790"/>
          </a:xfrm>
          <a:prstGeom prst="rect">
            <a:avLst/>
          </a:prstGeom>
        </p:spPr>
        <p:txBody>
          <a:bodyPr lIns="0" tIns="0" rIns="0" bIns="0" rtlCol="0" anchor="t">
            <a:spAutoFit/>
          </a:bodyPr>
          <a:lstStyle/>
          <a:p>
            <a:pPr algn="ctr">
              <a:lnSpc>
                <a:spcPts val="10080"/>
              </a:lnSpc>
            </a:pPr>
            <a:r>
              <a:rPr lang="en-US" sz="4800" dirty="0">
                <a:solidFill>
                  <a:srgbClr val="000000"/>
                </a:solidFill>
                <a:latin typeface="Open Sans Extra Bold"/>
              </a:rPr>
              <a:t>Bring your ideas </a:t>
            </a:r>
          </a:p>
          <a:p>
            <a:pPr algn="ctr">
              <a:lnSpc>
                <a:spcPts val="10080"/>
              </a:lnSpc>
            </a:pPr>
            <a:r>
              <a:rPr lang="en-US" sz="4800" dirty="0">
                <a:solidFill>
                  <a:srgbClr val="000000"/>
                </a:solidFill>
                <a:latin typeface="Open Sans Extra Bold"/>
              </a:rPr>
              <a:t>to life with</a:t>
            </a:r>
          </a:p>
        </p:txBody>
      </p:sp>
      <p:pic>
        <p:nvPicPr>
          <p:cNvPr id="7" name="Picture 7"/>
          <p:cNvPicPr>
            <a:picLocks noChangeAspect="1"/>
          </p:cNvPicPr>
          <p:nvPr/>
        </p:nvPicPr>
        <p:blipFill>
          <a:blip r:embed="rId3"/>
          <a:srcRect/>
          <a:stretch>
            <a:fillRect/>
          </a:stretch>
        </p:blipFill>
        <p:spPr>
          <a:xfrm>
            <a:off x="2991926" y="4877895"/>
            <a:ext cx="3545219" cy="3545219"/>
          </a:xfrm>
          <a:prstGeom prst="rect">
            <a:avLst/>
          </a:prstGeom>
        </p:spPr>
      </p:pic>
      <p:pic>
        <p:nvPicPr>
          <p:cNvPr id="12" name="Picture 6">
            <a:extLst>
              <a:ext uri="{FF2B5EF4-FFF2-40B4-BE49-F238E27FC236}">
                <a16:creationId xmlns:a16="http://schemas.microsoft.com/office/drawing/2014/main" id="{3FC0076C-50A4-4A91-9510-E98EBF89334B}"/>
              </a:ext>
            </a:extLst>
          </p:cNvPr>
          <p:cNvPicPr>
            <a:picLocks noChangeAspect="1"/>
          </p:cNvPicPr>
          <p:nvPr/>
        </p:nvPicPr>
        <p:blipFill>
          <a:blip r:embed="rId4"/>
          <a:srcRect/>
          <a:stretch>
            <a:fillRect/>
          </a:stretch>
        </p:blipFill>
        <p:spPr>
          <a:xfrm>
            <a:off x="647652" y="9542625"/>
            <a:ext cx="1564444" cy="400237"/>
          </a:xfrm>
          <a:prstGeom prst="rect">
            <a:avLst/>
          </a:prstGeom>
        </p:spPr>
      </p:pic>
      <p:grpSp>
        <p:nvGrpSpPr>
          <p:cNvPr id="17" name="Group 16">
            <a:extLst>
              <a:ext uri="{FF2B5EF4-FFF2-40B4-BE49-F238E27FC236}">
                <a16:creationId xmlns:a16="http://schemas.microsoft.com/office/drawing/2014/main" id="{9D869D97-09C6-4645-BE55-3F4E111C2342}"/>
              </a:ext>
            </a:extLst>
          </p:cNvPr>
          <p:cNvGrpSpPr/>
          <p:nvPr/>
        </p:nvGrpSpPr>
        <p:grpSpPr>
          <a:xfrm>
            <a:off x="15612896" y="177336"/>
            <a:ext cx="2605049" cy="687759"/>
            <a:chOff x="15612896" y="177336"/>
            <a:chExt cx="2605049" cy="687759"/>
          </a:xfrm>
        </p:grpSpPr>
        <p:pic>
          <p:nvPicPr>
            <p:cNvPr id="18" name="Picture 7">
              <a:extLst>
                <a:ext uri="{FF2B5EF4-FFF2-40B4-BE49-F238E27FC236}">
                  <a16:creationId xmlns:a16="http://schemas.microsoft.com/office/drawing/2014/main" id="{10D51281-0DB6-4242-B0E3-44EC7B3C82A8}"/>
                </a:ext>
              </a:extLst>
            </p:cNvPr>
            <p:cNvPicPr>
              <a:picLocks noChangeAspect="1"/>
            </p:cNvPicPr>
            <p:nvPr/>
          </p:nvPicPr>
          <p:blipFill>
            <a:blip r:embed="rId3"/>
            <a:srcRect/>
            <a:stretch>
              <a:fillRect/>
            </a:stretch>
          </p:blipFill>
          <p:spPr>
            <a:xfrm>
              <a:off x="15612896" y="177336"/>
              <a:ext cx="687759" cy="687759"/>
            </a:xfrm>
            <a:prstGeom prst="rect">
              <a:avLst/>
            </a:prstGeom>
          </p:spPr>
        </p:pic>
        <p:sp>
          <p:nvSpPr>
            <p:cNvPr id="19" name="TextBox 18">
              <a:extLst>
                <a:ext uri="{FF2B5EF4-FFF2-40B4-BE49-F238E27FC236}">
                  <a16:creationId xmlns:a16="http://schemas.microsoft.com/office/drawing/2014/main" id="{C8492CC9-2959-4338-BDD8-5800979EB4C2}"/>
                </a:ext>
              </a:extLst>
            </p:cNvPr>
            <p:cNvSpPr txBox="1"/>
            <p:nvPr/>
          </p:nvSpPr>
          <p:spPr>
            <a:xfrm>
              <a:off x="16300655" y="298367"/>
              <a:ext cx="1917290" cy="523220"/>
            </a:xfrm>
            <a:prstGeom prst="rect">
              <a:avLst/>
            </a:prstGeom>
            <a:noFill/>
          </p:spPr>
          <p:txBody>
            <a:bodyPr wrap="square" rtlCol="0">
              <a:spAutoFit/>
            </a:bodyPr>
            <a:lstStyle/>
            <a:p>
              <a:r>
                <a:rPr lang="en-PH" sz="2800" dirty="0">
                  <a:solidFill>
                    <a:schemeClr val="bg1">
                      <a:lumMod val="85000"/>
                    </a:schemeClr>
                  </a:solidFill>
                  <a:latin typeface="Aharoni" panose="02010803020104030203" pitchFamily="2" charset="-79"/>
                  <a:cs typeface="Aharoni" panose="02010803020104030203" pitchFamily="2" charset="-79"/>
                </a:rPr>
                <a:t>Training</a:t>
              </a:r>
            </a:p>
          </p:txBody>
        </p:sp>
      </p:grpSp>
      <p:pic>
        <p:nvPicPr>
          <p:cNvPr id="5" name="Picture 4" descr="A close up of a logo&#10;&#10;Description automatically generated">
            <a:extLst>
              <a:ext uri="{FF2B5EF4-FFF2-40B4-BE49-F238E27FC236}">
                <a16:creationId xmlns:a16="http://schemas.microsoft.com/office/drawing/2014/main" id="{315D60A7-8BCB-42D8-B586-1B89182DE2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28" y="127864"/>
            <a:ext cx="5090188" cy="181441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2" name="AutoShape 2"/>
          <p:cNvSpPr/>
          <p:nvPr/>
        </p:nvSpPr>
        <p:spPr>
          <a:xfrm>
            <a:off x="0" y="0"/>
            <a:ext cx="8876107" cy="2314038"/>
          </a:xfrm>
          <a:prstGeom prst="rect">
            <a:avLst/>
          </a:prstGeom>
          <a:solidFill>
            <a:srgbClr val="004AAD"/>
          </a:solidFill>
        </p:spPr>
      </p:sp>
      <p:sp>
        <p:nvSpPr>
          <p:cNvPr id="3" name="AutoShape 3"/>
          <p:cNvSpPr/>
          <p:nvPr/>
        </p:nvSpPr>
        <p:spPr>
          <a:xfrm>
            <a:off x="8876107" y="0"/>
            <a:ext cx="9501169" cy="2314038"/>
          </a:xfrm>
          <a:prstGeom prst="rect">
            <a:avLst/>
          </a:prstGeom>
          <a:solidFill>
            <a:srgbClr val="F46721"/>
          </a:solidFill>
        </p:spPr>
      </p:sp>
      <p:sp>
        <p:nvSpPr>
          <p:cNvPr id="13" name="TextBox 13"/>
          <p:cNvSpPr txBox="1"/>
          <p:nvPr/>
        </p:nvSpPr>
        <p:spPr>
          <a:xfrm>
            <a:off x="8680618" y="-165636"/>
            <a:ext cx="3014119" cy="2480640"/>
          </a:xfrm>
          <a:prstGeom prst="rect">
            <a:avLst/>
          </a:prstGeom>
        </p:spPr>
        <p:txBody>
          <a:bodyPr lIns="0" tIns="0" rIns="0" bIns="0" rtlCol="0" anchor="t">
            <a:spAutoFit/>
          </a:bodyPr>
          <a:lstStyle/>
          <a:p>
            <a:pPr algn="ctr">
              <a:lnSpc>
                <a:spcPts val="20160"/>
              </a:lnSpc>
            </a:pPr>
            <a:r>
              <a:rPr lang="en-US" sz="14400" dirty="0">
                <a:solidFill>
                  <a:srgbClr val="FFFFFF"/>
                </a:solidFill>
                <a:latin typeface="Raleway Heavy"/>
              </a:rPr>
              <a:t>1</a:t>
            </a:r>
          </a:p>
        </p:txBody>
      </p:sp>
      <p:sp>
        <p:nvSpPr>
          <p:cNvPr id="14" name="TextBox 14"/>
          <p:cNvSpPr txBox="1"/>
          <p:nvPr/>
        </p:nvSpPr>
        <p:spPr>
          <a:xfrm>
            <a:off x="11160670" y="827080"/>
            <a:ext cx="6146936" cy="1255395"/>
          </a:xfrm>
          <a:prstGeom prst="rect">
            <a:avLst/>
          </a:prstGeom>
        </p:spPr>
        <p:txBody>
          <a:bodyPr lIns="0" tIns="0" rIns="0" bIns="0" rtlCol="0" anchor="t">
            <a:spAutoFit/>
          </a:bodyPr>
          <a:lstStyle/>
          <a:p>
            <a:pPr algn="ctr">
              <a:lnSpc>
                <a:spcPts val="5040"/>
              </a:lnSpc>
            </a:pPr>
            <a:r>
              <a:rPr lang="en-US" sz="3600" dirty="0">
                <a:solidFill>
                  <a:srgbClr val="FFFFFF"/>
                </a:solidFill>
                <a:latin typeface="Open Sans"/>
              </a:rPr>
              <a:t>Sign up for a free account at canva.com</a:t>
            </a:r>
          </a:p>
        </p:txBody>
      </p:sp>
      <p:pic>
        <p:nvPicPr>
          <p:cNvPr id="19" name="Picture 6">
            <a:extLst>
              <a:ext uri="{FF2B5EF4-FFF2-40B4-BE49-F238E27FC236}">
                <a16:creationId xmlns:a16="http://schemas.microsoft.com/office/drawing/2014/main" id="{4239CB83-889D-4E84-8FB7-B0FFB6641313}"/>
              </a:ext>
            </a:extLst>
          </p:cNvPr>
          <p:cNvPicPr>
            <a:picLocks noChangeAspect="1"/>
          </p:cNvPicPr>
          <p:nvPr/>
        </p:nvPicPr>
        <p:blipFill>
          <a:blip r:embed="rId2"/>
          <a:srcRect/>
          <a:stretch>
            <a:fillRect/>
          </a:stretch>
        </p:blipFill>
        <p:spPr>
          <a:xfrm>
            <a:off x="711032" y="9527248"/>
            <a:ext cx="1547806" cy="395980"/>
          </a:xfrm>
          <a:prstGeom prst="rect">
            <a:avLst/>
          </a:prstGeom>
        </p:spPr>
      </p:pic>
      <p:sp>
        <p:nvSpPr>
          <p:cNvPr id="23" name="AutoShape 2">
            <a:extLst>
              <a:ext uri="{FF2B5EF4-FFF2-40B4-BE49-F238E27FC236}">
                <a16:creationId xmlns:a16="http://schemas.microsoft.com/office/drawing/2014/main" id="{59A10754-2610-4E57-8DFF-59C1F31B5E35}"/>
              </a:ext>
            </a:extLst>
          </p:cNvPr>
          <p:cNvSpPr/>
          <p:nvPr/>
        </p:nvSpPr>
        <p:spPr>
          <a:xfrm>
            <a:off x="0" y="-49191"/>
            <a:ext cx="8876107" cy="2375859"/>
          </a:xfrm>
          <a:prstGeom prst="rect">
            <a:avLst/>
          </a:prstGeom>
          <a:solidFill>
            <a:srgbClr val="004AAD"/>
          </a:solidFill>
        </p:spPr>
      </p:sp>
      <p:sp>
        <p:nvSpPr>
          <p:cNvPr id="24" name="Rectangle 23">
            <a:extLst>
              <a:ext uri="{FF2B5EF4-FFF2-40B4-BE49-F238E27FC236}">
                <a16:creationId xmlns:a16="http://schemas.microsoft.com/office/drawing/2014/main" id="{C3114E9A-7760-4D07-8F37-2F71ABEABFA8}"/>
              </a:ext>
            </a:extLst>
          </p:cNvPr>
          <p:cNvSpPr/>
          <p:nvPr/>
        </p:nvSpPr>
        <p:spPr>
          <a:xfrm>
            <a:off x="0" y="-92629"/>
            <a:ext cx="4429120" cy="243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Isosceles Triangle 25">
            <a:extLst>
              <a:ext uri="{FF2B5EF4-FFF2-40B4-BE49-F238E27FC236}">
                <a16:creationId xmlns:a16="http://schemas.microsoft.com/office/drawing/2014/main" id="{A227CAAF-1087-45E9-B1C1-6C9EAF817AC8}"/>
              </a:ext>
            </a:extLst>
          </p:cNvPr>
          <p:cNvSpPr/>
          <p:nvPr/>
        </p:nvSpPr>
        <p:spPr>
          <a:xfrm rot="5400000">
            <a:off x="4199112" y="137380"/>
            <a:ext cx="2554876" cy="20948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pic>
        <p:nvPicPr>
          <p:cNvPr id="29" name="Picture 28" descr="A screenshot of a cell phone&#10;&#10;Description automatically generated">
            <a:extLst>
              <a:ext uri="{FF2B5EF4-FFF2-40B4-BE49-F238E27FC236}">
                <a16:creationId xmlns:a16="http://schemas.microsoft.com/office/drawing/2014/main" id="{40BD3D8C-B272-42E4-B6C8-7D805AF51CBD}"/>
              </a:ext>
            </a:extLst>
          </p:cNvPr>
          <p:cNvPicPr>
            <a:picLocks noChangeAspect="1"/>
          </p:cNvPicPr>
          <p:nvPr/>
        </p:nvPicPr>
        <p:blipFill rotWithShape="1">
          <a:blip r:embed="rId3">
            <a:extLst>
              <a:ext uri="{28A0092B-C50C-407E-A947-70E740481C1C}">
                <a14:useLocalDpi xmlns:a14="http://schemas.microsoft.com/office/drawing/2010/main" val="0"/>
              </a:ext>
            </a:extLst>
          </a:blip>
          <a:srcRect t="650" b="21355"/>
          <a:stretch/>
        </p:blipFill>
        <p:spPr>
          <a:xfrm>
            <a:off x="3035190" y="2431449"/>
            <a:ext cx="6756104" cy="7299323"/>
          </a:xfrm>
          <a:prstGeom prst="rect">
            <a:avLst/>
          </a:prstGeom>
        </p:spPr>
      </p:pic>
      <p:sp>
        <p:nvSpPr>
          <p:cNvPr id="30" name="Arrow: Left 29">
            <a:extLst>
              <a:ext uri="{FF2B5EF4-FFF2-40B4-BE49-F238E27FC236}">
                <a16:creationId xmlns:a16="http://schemas.microsoft.com/office/drawing/2014/main" id="{F4BE5311-DF3A-4929-95D8-004DF394780B}"/>
              </a:ext>
            </a:extLst>
          </p:cNvPr>
          <p:cNvSpPr/>
          <p:nvPr/>
        </p:nvSpPr>
        <p:spPr>
          <a:xfrm flipH="1">
            <a:off x="1332812" y="8546530"/>
            <a:ext cx="2052850" cy="602166"/>
          </a:xfrm>
          <a:prstGeom prst="lef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lumMod val="85000"/>
                  <a:lumOff val="15000"/>
                </a:schemeClr>
              </a:solidFill>
            </a:endParaRPr>
          </a:p>
        </p:txBody>
      </p:sp>
      <p:pic>
        <p:nvPicPr>
          <p:cNvPr id="32" name="Picture 31" descr="A screenshot of a cell phone&#10;&#10;Description automatically generated">
            <a:extLst>
              <a:ext uri="{FF2B5EF4-FFF2-40B4-BE49-F238E27FC236}">
                <a16:creationId xmlns:a16="http://schemas.microsoft.com/office/drawing/2014/main" id="{7271827B-2A4C-49CD-9EB2-DB6DB4AEA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6634" y="2462248"/>
            <a:ext cx="5678491" cy="6960731"/>
          </a:xfrm>
          <a:prstGeom prst="rect">
            <a:avLst/>
          </a:prstGeom>
        </p:spPr>
      </p:pic>
      <p:sp>
        <p:nvSpPr>
          <p:cNvPr id="34" name="Arrow: Left 33">
            <a:extLst>
              <a:ext uri="{FF2B5EF4-FFF2-40B4-BE49-F238E27FC236}">
                <a16:creationId xmlns:a16="http://schemas.microsoft.com/office/drawing/2014/main" id="{65964056-C7DE-4767-AC40-29895BFA96FB}"/>
              </a:ext>
            </a:extLst>
          </p:cNvPr>
          <p:cNvSpPr/>
          <p:nvPr/>
        </p:nvSpPr>
        <p:spPr>
          <a:xfrm>
            <a:off x="14827296" y="4282068"/>
            <a:ext cx="1024408" cy="3568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5" name="TextBox 34">
            <a:extLst>
              <a:ext uri="{FF2B5EF4-FFF2-40B4-BE49-F238E27FC236}">
                <a16:creationId xmlns:a16="http://schemas.microsoft.com/office/drawing/2014/main" id="{6FA40E6C-2CBD-44B3-8890-8E84FFA68DD5}"/>
              </a:ext>
            </a:extLst>
          </p:cNvPr>
          <p:cNvSpPr txBox="1"/>
          <p:nvPr/>
        </p:nvSpPr>
        <p:spPr>
          <a:xfrm>
            <a:off x="10567646" y="4282068"/>
            <a:ext cx="2966224" cy="369332"/>
          </a:xfrm>
          <a:prstGeom prst="rect">
            <a:avLst/>
          </a:prstGeom>
          <a:solidFill>
            <a:schemeClr val="bg1"/>
          </a:solidFill>
        </p:spPr>
        <p:txBody>
          <a:bodyPr wrap="square" rtlCol="0">
            <a:spAutoFit/>
          </a:bodyPr>
          <a:lstStyle/>
          <a:p>
            <a:r>
              <a:rPr lang="en-PH" dirty="0"/>
              <a:t>Tricia Serrano</a:t>
            </a:r>
          </a:p>
        </p:txBody>
      </p:sp>
      <p:sp>
        <p:nvSpPr>
          <p:cNvPr id="36" name="Arrow: Left 35">
            <a:extLst>
              <a:ext uri="{FF2B5EF4-FFF2-40B4-BE49-F238E27FC236}">
                <a16:creationId xmlns:a16="http://schemas.microsoft.com/office/drawing/2014/main" id="{D0947FBA-E4E6-49FE-AB55-C3A5843194AB}"/>
              </a:ext>
            </a:extLst>
          </p:cNvPr>
          <p:cNvSpPr/>
          <p:nvPr/>
        </p:nvSpPr>
        <p:spPr>
          <a:xfrm>
            <a:off x="14827296" y="5143500"/>
            <a:ext cx="1024408" cy="3568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7" name="TextBox 36">
            <a:extLst>
              <a:ext uri="{FF2B5EF4-FFF2-40B4-BE49-F238E27FC236}">
                <a16:creationId xmlns:a16="http://schemas.microsoft.com/office/drawing/2014/main" id="{230D8639-22B4-42E8-B855-3EEB6A1C8351}"/>
              </a:ext>
            </a:extLst>
          </p:cNvPr>
          <p:cNvSpPr txBox="1"/>
          <p:nvPr/>
        </p:nvSpPr>
        <p:spPr>
          <a:xfrm>
            <a:off x="10567646" y="5131007"/>
            <a:ext cx="3666492" cy="369332"/>
          </a:xfrm>
          <a:prstGeom prst="rect">
            <a:avLst/>
          </a:prstGeom>
          <a:solidFill>
            <a:schemeClr val="bg1"/>
          </a:solidFill>
        </p:spPr>
        <p:txBody>
          <a:bodyPr wrap="square" rtlCol="0">
            <a:spAutoFit/>
          </a:bodyPr>
          <a:lstStyle/>
          <a:p>
            <a:r>
              <a:rPr lang="en-PH" dirty="0"/>
              <a:t>patriciaellaineserrano@gmail.com</a:t>
            </a:r>
          </a:p>
        </p:txBody>
      </p:sp>
      <p:sp>
        <p:nvSpPr>
          <p:cNvPr id="38" name="Arrow: Left 37">
            <a:extLst>
              <a:ext uri="{FF2B5EF4-FFF2-40B4-BE49-F238E27FC236}">
                <a16:creationId xmlns:a16="http://schemas.microsoft.com/office/drawing/2014/main" id="{65DA291D-3370-411E-9C9E-3148A5F31809}"/>
              </a:ext>
            </a:extLst>
          </p:cNvPr>
          <p:cNvSpPr/>
          <p:nvPr/>
        </p:nvSpPr>
        <p:spPr>
          <a:xfrm>
            <a:off x="14827296" y="5854217"/>
            <a:ext cx="1024408" cy="3568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9" name="TextBox 38">
            <a:extLst>
              <a:ext uri="{FF2B5EF4-FFF2-40B4-BE49-F238E27FC236}">
                <a16:creationId xmlns:a16="http://schemas.microsoft.com/office/drawing/2014/main" id="{8B6B0B8B-27D3-4D4F-8EFD-62360ADDAC7D}"/>
              </a:ext>
            </a:extLst>
          </p:cNvPr>
          <p:cNvSpPr txBox="1"/>
          <p:nvPr/>
        </p:nvSpPr>
        <p:spPr>
          <a:xfrm>
            <a:off x="10500256" y="5894021"/>
            <a:ext cx="3666492" cy="369332"/>
          </a:xfrm>
          <a:prstGeom prst="rect">
            <a:avLst/>
          </a:prstGeom>
          <a:solidFill>
            <a:schemeClr val="bg1"/>
          </a:solidFill>
        </p:spPr>
        <p:txBody>
          <a:bodyPr wrap="square" rtlCol="0">
            <a:spAutoFit/>
          </a:bodyPr>
          <a:lstStyle/>
          <a:p>
            <a:r>
              <a:rPr lang="en-PH" dirty="0"/>
              <a:t>**************</a:t>
            </a:r>
          </a:p>
        </p:txBody>
      </p:sp>
      <p:sp>
        <p:nvSpPr>
          <p:cNvPr id="40" name="Arrow: Left 39">
            <a:extLst>
              <a:ext uri="{FF2B5EF4-FFF2-40B4-BE49-F238E27FC236}">
                <a16:creationId xmlns:a16="http://schemas.microsoft.com/office/drawing/2014/main" id="{4CE24348-CE52-4FDD-AD9D-27DE94ED79C5}"/>
              </a:ext>
            </a:extLst>
          </p:cNvPr>
          <p:cNvSpPr/>
          <p:nvPr/>
        </p:nvSpPr>
        <p:spPr>
          <a:xfrm>
            <a:off x="14827296" y="7446554"/>
            <a:ext cx="1844385" cy="602166"/>
          </a:xfrm>
          <a:prstGeom prst="lef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tx1">
                  <a:lumMod val="85000"/>
                  <a:lumOff val="15000"/>
                </a:schemeClr>
              </a:solidFill>
            </a:endParaRPr>
          </a:p>
        </p:txBody>
      </p:sp>
      <p:sp>
        <p:nvSpPr>
          <p:cNvPr id="42" name="TextBox 41">
            <a:extLst>
              <a:ext uri="{FF2B5EF4-FFF2-40B4-BE49-F238E27FC236}">
                <a16:creationId xmlns:a16="http://schemas.microsoft.com/office/drawing/2014/main" id="{8D555263-EB51-4C4E-917D-2206815A4632}"/>
              </a:ext>
            </a:extLst>
          </p:cNvPr>
          <p:cNvSpPr txBox="1"/>
          <p:nvPr/>
        </p:nvSpPr>
        <p:spPr>
          <a:xfrm>
            <a:off x="3496039" y="5717913"/>
            <a:ext cx="12155737" cy="3539430"/>
          </a:xfrm>
          <a:prstGeom prst="rect">
            <a:avLst/>
          </a:prstGeom>
          <a:solidFill>
            <a:srgbClr val="F46721"/>
          </a:solidFill>
          <a:ln>
            <a:solidFill>
              <a:schemeClr val="bg1">
                <a:lumMod val="50000"/>
              </a:schemeClr>
            </a:solidFill>
          </a:ln>
        </p:spPr>
        <p:txBody>
          <a:bodyPr wrap="square" rtlCol="0">
            <a:spAutoFit/>
          </a:bodyPr>
          <a:lstStyle/>
          <a:p>
            <a:r>
              <a:rPr lang="en-PH" sz="2800" b="1" dirty="0"/>
              <a:t>Note:</a:t>
            </a:r>
          </a:p>
          <a:p>
            <a:endParaRPr lang="en-PH" sz="2800" b="1" dirty="0"/>
          </a:p>
          <a:p>
            <a:pPr algn="just"/>
            <a:r>
              <a:rPr lang="en-US" sz="2800" b="1" dirty="0"/>
              <a:t>ICT do not recommend using work AFI email when signing up to non AFI essential websites due to the following reasons; Privacy, Password and Security, and Spam. But inevitably, your work and personal email accounts serve different purposes and using them separately is probably your safest option.</a:t>
            </a:r>
          </a:p>
          <a:p>
            <a:endParaRPr lang="en-PH" sz="2800" b="1" dirty="0"/>
          </a:p>
          <a:p>
            <a:endParaRPr lang="en-PH" sz="2800" b="1" dirty="0"/>
          </a:p>
        </p:txBody>
      </p:sp>
      <p:grpSp>
        <p:nvGrpSpPr>
          <p:cNvPr id="44" name="Group 43">
            <a:extLst>
              <a:ext uri="{FF2B5EF4-FFF2-40B4-BE49-F238E27FC236}">
                <a16:creationId xmlns:a16="http://schemas.microsoft.com/office/drawing/2014/main" id="{06CCC692-2C23-4955-8444-60011D781A5E}"/>
              </a:ext>
            </a:extLst>
          </p:cNvPr>
          <p:cNvGrpSpPr/>
          <p:nvPr/>
        </p:nvGrpSpPr>
        <p:grpSpPr>
          <a:xfrm>
            <a:off x="15967716" y="69111"/>
            <a:ext cx="2605049" cy="687759"/>
            <a:chOff x="15612896" y="177336"/>
            <a:chExt cx="2605049" cy="687759"/>
          </a:xfrm>
        </p:grpSpPr>
        <p:pic>
          <p:nvPicPr>
            <p:cNvPr id="45" name="Picture 7">
              <a:extLst>
                <a:ext uri="{FF2B5EF4-FFF2-40B4-BE49-F238E27FC236}">
                  <a16:creationId xmlns:a16="http://schemas.microsoft.com/office/drawing/2014/main" id="{57D2C275-4FBD-493D-A79E-7E2D5C32F0FB}"/>
                </a:ext>
              </a:extLst>
            </p:cNvPr>
            <p:cNvPicPr>
              <a:picLocks noChangeAspect="1"/>
            </p:cNvPicPr>
            <p:nvPr/>
          </p:nvPicPr>
          <p:blipFill>
            <a:blip r:embed="rId5"/>
            <a:srcRect/>
            <a:stretch>
              <a:fillRect/>
            </a:stretch>
          </p:blipFill>
          <p:spPr>
            <a:xfrm>
              <a:off x="15612896" y="177336"/>
              <a:ext cx="687759" cy="687759"/>
            </a:xfrm>
            <a:prstGeom prst="rect">
              <a:avLst/>
            </a:prstGeom>
          </p:spPr>
        </p:pic>
        <p:sp>
          <p:nvSpPr>
            <p:cNvPr id="46" name="TextBox 45">
              <a:extLst>
                <a:ext uri="{FF2B5EF4-FFF2-40B4-BE49-F238E27FC236}">
                  <a16:creationId xmlns:a16="http://schemas.microsoft.com/office/drawing/2014/main" id="{AB63B43A-573E-4C6E-B1EE-A730207B0071}"/>
                </a:ext>
              </a:extLst>
            </p:cNvPr>
            <p:cNvSpPr txBox="1"/>
            <p:nvPr/>
          </p:nvSpPr>
          <p:spPr>
            <a:xfrm>
              <a:off x="16300655" y="298367"/>
              <a:ext cx="1917290" cy="523220"/>
            </a:xfrm>
            <a:prstGeom prst="rect">
              <a:avLst/>
            </a:prstGeom>
            <a:noFill/>
          </p:spPr>
          <p:txBody>
            <a:bodyPr wrap="square" rtlCol="0">
              <a:spAutoFit/>
            </a:bodyPr>
            <a:lstStyle/>
            <a:p>
              <a:r>
                <a:rPr lang="en-PH" sz="2800" dirty="0">
                  <a:solidFill>
                    <a:schemeClr val="bg1">
                      <a:lumMod val="85000"/>
                    </a:schemeClr>
                  </a:solidFill>
                  <a:latin typeface="Aharoni" panose="02010803020104030203" pitchFamily="2" charset="-79"/>
                  <a:cs typeface="Aharoni" panose="02010803020104030203" pitchFamily="2" charset="-79"/>
                </a:rPr>
                <a:t>Training</a:t>
              </a:r>
            </a:p>
          </p:txBody>
        </p:sp>
      </p:grpSp>
      <p:pic>
        <p:nvPicPr>
          <p:cNvPr id="4" name="Picture 3" descr="A close up of a logo&#10;&#10;Description automatically generated">
            <a:extLst>
              <a:ext uri="{FF2B5EF4-FFF2-40B4-BE49-F238E27FC236}">
                <a16:creationId xmlns:a16="http://schemas.microsoft.com/office/drawing/2014/main" id="{BAE8F76C-19C6-4027-888E-4065E6A8F7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828" y="127864"/>
            <a:ext cx="5090188" cy="18144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additive="base">
                                        <p:cTn id="14" dur="500" fill="hold"/>
                                        <p:tgtEl>
                                          <p:spTgt spid="42"/>
                                        </p:tgtEl>
                                        <p:attrNameLst>
                                          <p:attrName>ppt_x</p:attrName>
                                        </p:attrNameLst>
                                      </p:cBhvr>
                                      <p:tavLst>
                                        <p:tav tm="0">
                                          <p:val>
                                            <p:strVal val="#ppt_x"/>
                                          </p:val>
                                        </p:tav>
                                        <p:tav tm="100000">
                                          <p:val>
                                            <p:strVal val="#ppt_x"/>
                                          </p:val>
                                        </p:tav>
                                      </p:tavLst>
                                    </p:anim>
                                    <p:anim calcmode="lin" valueType="num">
                                      <p:cBhvr additive="base">
                                        <p:cTn id="1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grpId="1" nodeType="clickEffect">
                                  <p:stCondLst>
                                    <p:cond delay="0"/>
                                  </p:stCondLst>
                                  <p:childTnLst>
                                    <p:anim calcmode="lin" valueType="num">
                                      <p:cBhvr additive="base">
                                        <p:cTn id="19" dur="500"/>
                                        <p:tgtEl>
                                          <p:spTgt spid="42"/>
                                        </p:tgtEl>
                                        <p:attrNameLst>
                                          <p:attrName>ppt_x</p:attrName>
                                        </p:attrNameLst>
                                      </p:cBhvr>
                                      <p:tavLst>
                                        <p:tav tm="0">
                                          <p:val>
                                            <p:strVal val="ppt_x"/>
                                          </p:val>
                                        </p:tav>
                                        <p:tav tm="100000">
                                          <p:val>
                                            <p:strVal val="ppt_x"/>
                                          </p:val>
                                        </p:tav>
                                      </p:tavLst>
                                    </p:anim>
                                    <p:anim calcmode="lin" valueType="num">
                                      <p:cBhvr additive="base">
                                        <p:cTn id="20" dur="500"/>
                                        <p:tgtEl>
                                          <p:spTgt spid="42"/>
                                        </p:tgtEl>
                                        <p:attrNameLst>
                                          <p:attrName>ppt_y</p:attrName>
                                        </p:attrNameLst>
                                      </p:cBhvr>
                                      <p:tavLst>
                                        <p:tav tm="0">
                                          <p:val>
                                            <p:strVal val="ppt_y"/>
                                          </p:val>
                                        </p:tav>
                                        <p:tav tm="100000">
                                          <p:val>
                                            <p:strVal val="1+ppt_h/2"/>
                                          </p:val>
                                        </p:tav>
                                      </p:tavLst>
                                    </p:anim>
                                    <p:set>
                                      <p:cBhvr>
                                        <p:cTn id="21" dur="1" fill="hold">
                                          <p:stCondLst>
                                            <p:cond delay="499"/>
                                          </p:stCondLst>
                                        </p:cTn>
                                        <p:tgtEl>
                                          <p:spTgt spid="4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p:cTn id="54" dur="500" fill="hold"/>
                                        <p:tgtEl>
                                          <p:spTgt spid="37"/>
                                        </p:tgtEl>
                                        <p:attrNameLst>
                                          <p:attrName>ppt_w</p:attrName>
                                        </p:attrNameLst>
                                      </p:cBhvr>
                                      <p:tavLst>
                                        <p:tav tm="0">
                                          <p:val>
                                            <p:fltVal val="0"/>
                                          </p:val>
                                        </p:tav>
                                        <p:tav tm="100000">
                                          <p:val>
                                            <p:strVal val="#ppt_w"/>
                                          </p:val>
                                        </p:tav>
                                      </p:tavLst>
                                    </p:anim>
                                    <p:anim calcmode="lin" valueType="num">
                                      <p:cBhvr>
                                        <p:cTn id="55" dur="500" fill="hold"/>
                                        <p:tgtEl>
                                          <p:spTgt spid="37"/>
                                        </p:tgtEl>
                                        <p:attrNameLst>
                                          <p:attrName>ppt_h</p:attrName>
                                        </p:attrNameLst>
                                      </p:cBhvr>
                                      <p:tavLst>
                                        <p:tav tm="0">
                                          <p:val>
                                            <p:fltVal val="0"/>
                                          </p:val>
                                        </p:tav>
                                        <p:tav tm="100000">
                                          <p:val>
                                            <p:strVal val="#ppt_h"/>
                                          </p:val>
                                        </p:tav>
                                      </p:tavLst>
                                    </p:anim>
                                    <p:animEffect transition="in" filter="fade">
                                      <p:cBhvr>
                                        <p:cTn id="56" dur="5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p:cTn id="61" dur="500" fill="hold"/>
                                        <p:tgtEl>
                                          <p:spTgt spid="38"/>
                                        </p:tgtEl>
                                        <p:attrNameLst>
                                          <p:attrName>ppt_w</p:attrName>
                                        </p:attrNameLst>
                                      </p:cBhvr>
                                      <p:tavLst>
                                        <p:tav tm="0">
                                          <p:val>
                                            <p:fltVal val="0"/>
                                          </p:val>
                                        </p:tav>
                                        <p:tav tm="100000">
                                          <p:val>
                                            <p:strVal val="#ppt_w"/>
                                          </p:val>
                                        </p:tav>
                                      </p:tavLst>
                                    </p:anim>
                                    <p:anim calcmode="lin" valueType="num">
                                      <p:cBhvr>
                                        <p:cTn id="62" dur="500" fill="hold"/>
                                        <p:tgtEl>
                                          <p:spTgt spid="38"/>
                                        </p:tgtEl>
                                        <p:attrNameLst>
                                          <p:attrName>ppt_h</p:attrName>
                                        </p:attrNameLst>
                                      </p:cBhvr>
                                      <p:tavLst>
                                        <p:tav tm="0">
                                          <p:val>
                                            <p:fltVal val="0"/>
                                          </p:val>
                                        </p:tav>
                                        <p:tav tm="100000">
                                          <p:val>
                                            <p:strVal val="#ppt_h"/>
                                          </p:val>
                                        </p:tav>
                                      </p:tavLst>
                                    </p:anim>
                                    <p:animEffect transition="in" filter="fade">
                                      <p:cBhvr>
                                        <p:cTn id="63" dur="500"/>
                                        <p:tgtEl>
                                          <p:spTgt spid="38"/>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p:cTn id="68" dur="500" fill="hold"/>
                                        <p:tgtEl>
                                          <p:spTgt spid="39"/>
                                        </p:tgtEl>
                                        <p:attrNameLst>
                                          <p:attrName>ppt_w</p:attrName>
                                        </p:attrNameLst>
                                      </p:cBhvr>
                                      <p:tavLst>
                                        <p:tav tm="0">
                                          <p:val>
                                            <p:fltVal val="0"/>
                                          </p:val>
                                        </p:tav>
                                        <p:tav tm="100000">
                                          <p:val>
                                            <p:strVal val="#ppt_w"/>
                                          </p:val>
                                        </p:tav>
                                      </p:tavLst>
                                    </p:anim>
                                    <p:anim calcmode="lin" valueType="num">
                                      <p:cBhvr>
                                        <p:cTn id="69" dur="500" fill="hold"/>
                                        <p:tgtEl>
                                          <p:spTgt spid="39"/>
                                        </p:tgtEl>
                                        <p:attrNameLst>
                                          <p:attrName>ppt_h</p:attrName>
                                        </p:attrNameLst>
                                      </p:cBhvr>
                                      <p:tavLst>
                                        <p:tav tm="0">
                                          <p:val>
                                            <p:fltVal val="0"/>
                                          </p:val>
                                        </p:tav>
                                        <p:tav tm="100000">
                                          <p:val>
                                            <p:strVal val="#ppt_h"/>
                                          </p:val>
                                        </p:tav>
                                      </p:tavLst>
                                    </p:anim>
                                    <p:animEffect transition="in" filter="fade">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p:cTn id="75" dur="500" fill="hold"/>
                                        <p:tgtEl>
                                          <p:spTgt spid="40"/>
                                        </p:tgtEl>
                                        <p:attrNameLst>
                                          <p:attrName>ppt_w</p:attrName>
                                        </p:attrNameLst>
                                      </p:cBhvr>
                                      <p:tavLst>
                                        <p:tav tm="0">
                                          <p:val>
                                            <p:fltVal val="0"/>
                                          </p:val>
                                        </p:tav>
                                        <p:tav tm="100000">
                                          <p:val>
                                            <p:strVal val="#ppt_w"/>
                                          </p:val>
                                        </p:tav>
                                      </p:tavLst>
                                    </p:anim>
                                    <p:anim calcmode="lin" valueType="num">
                                      <p:cBhvr>
                                        <p:cTn id="76" dur="500" fill="hold"/>
                                        <p:tgtEl>
                                          <p:spTgt spid="40"/>
                                        </p:tgtEl>
                                        <p:attrNameLst>
                                          <p:attrName>ppt_h</p:attrName>
                                        </p:attrNameLst>
                                      </p:cBhvr>
                                      <p:tavLst>
                                        <p:tav tm="0">
                                          <p:val>
                                            <p:fltVal val="0"/>
                                          </p:val>
                                        </p:tav>
                                        <p:tav tm="100000">
                                          <p:val>
                                            <p:strVal val="#ppt_h"/>
                                          </p:val>
                                        </p:tav>
                                      </p:tavLst>
                                    </p:anim>
                                    <p:animEffect transition="in" filter="fade">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P spid="35" grpId="0" animBg="1"/>
      <p:bldP spid="36" grpId="0" animBg="1"/>
      <p:bldP spid="37" grpId="0" animBg="1"/>
      <p:bldP spid="38" grpId="0" animBg="1"/>
      <p:bldP spid="39" grpId="0" animBg="1"/>
      <p:bldP spid="40" grpId="0" animBg="1"/>
      <p:bldP spid="42" grpId="0" animBg="1"/>
      <p:bldP spid="4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2" name="AutoShape 2"/>
          <p:cNvSpPr/>
          <p:nvPr/>
        </p:nvSpPr>
        <p:spPr>
          <a:xfrm>
            <a:off x="0" y="0"/>
            <a:ext cx="8876107" cy="2314038"/>
          </a:xfrm>
          <a:prstGeom prst="rect">
            <a:avLst/>
          </a:prstGeom>
          <a:solidFill>
            <a:srgbClr val="004AAD"/>
          </a:solidFill>
        </p:spPr>
      </p:sp>
      <p:sp>
        <p:nvSpPr>
          <p:cNvPr id="3" name="AutoShape 3"/>
          <p:cNvSpPr/>
          <p:nvPr/>
        </p:nvSpPr>
        <p:spPr>
          <a:xfrm>
            <a:off x="8876107" y="0"/>
            <a:ext cx="9501169" cy="2314038"/>
          </a:xfrm>
          <a:prstGeom prst="rect">
            <a:avLst/>
          </a:prstGeom>
          <a:solidFill>
            <a:srgbClr val="F46721"/>
          </a:solidFill>
        </p:spPr>
      </p:sp>
      <p:pic>
        <p:nvPicPr>
          <p:cNvPr id="13" name="Picture 13"/>
          <p:cNvPicPr>
            <a:picLocks noChangeAspect="1"/>
          </p:cNvPicPr>
          <p:nvPr/>
        </p:nvPicPr>
        <p:blipFill>
          <a:blip r:embed="rId2"/>
          <a:srcRect/>
          <a:stretch>
            <a:fillRect/>
          </a:stretch>
        </p:blipFill>
        <p:spPr>
          <a:xfrm>
            <a:off x="3571331" y="2572241"/>
            <a:ext cx="11764171" cy="6279126"/>
          </a:xfrm>
          <a:prstGeom prst="rect">
            <a:avLst/>
          </a:prstGeom>
        </p:spPr>
      </p:pic>
      <p:sp>
        <p:nvSpPr>
          <p:cNvPr id="14" name="TextBox 14"/>
          <p:cNvSpPr txBox="1"/>
          <p:nvPr/>
        </p:nvSpPr>
        <p:spPr>
          <a:xfrm>
            <a:off x="8415975" y="-403677"/>
            <a:ext cx="3014119" cy="2480640"/>
          </a:xfrm>
          <a:prstGeom prst="rect">
            <a:avLst/>
          </a:prstGeom>
        </p:spPr>
        <p:txBody>
          <a:bodyPr lIns="0" tIns="0" rIns="0" bIns="0" rtlCol="0" anchor="t">
            <a:spAutoFit/>
          </a:bodyPr>
          <a:lstStyle/>
          <a:p>
            <a:pPr algn="ctr">
              <a:lnSpc>
                <a:spcPts val="20160"/>
              </a:lnSpc>
            </a:pPr>
            <a:r>
              <a:rPr lang="en-US" sz="14400" dirty="0">
                <a:solidFill>
                  <a:srgbClr val="FFFFFF"/>
                </a:solidFill>
                <a:latin typeface="Raleway Heavy"/>
              </a:rPr>
              <a:t>2</a:t>
            </a:r>
          </a:p>
        </p:txBody>
      </p:sp>
      <p:sp>
        <p:nvSpPr>
          <p:cNvPr id="15" name="TextBox 15"/>
          <p:cNvSpPr txBox="1"/>
          <p:nvPr/>
        </p:nvSpPr>
        <p:spPr>
          <a:xfrm>
            <a:off x="10604222" y="422972"/>
            <a:ext cx="7091867" cy="1468094"/>
          </a:xfrm>
          <a:prstGeom prst="rect">
            <a:avLst/>
          </a:prstGeom>
        </p:spPr>
        <p:txBody>
          <a:bodyPr lIns="0" tIns="0" rIns="0" bIns="0" rtlCol="0" anchor="t">
            <a:spAutoFit/>
          </a:bodyPr>
          <a:lstStyle/>
          <a:p>
            <a:pPr algn="ctr">
              <a:lnSpc>
                <a:spcPts val="3919"/>
              </a:lnSpc>
            </a:pPr>
            <a:r>
              <a:rPr lang="en-US" sz="2800" dirty="0">
                <a:solidFill>
                  <a:srgbClr val="FFFFFF"/>
                </a:solidFill>
                <a:latin typeface="Open Sans"/>
              </a:rPr>
              <a:t> To get started choose a 'Design Type', such as 'Presentation’, ‘Poster’ or 'Blog graphic'</a:t>
            </a:r>
          </a:p>
        </p:txBody>
      </p:sp>
      <p:pic>
        <p:nvPicPr>
          <p:cNvPr id="19" name="Picture 6">
            <a:extLst>
              <a:ext uri="{FF2B5EF4-FFF2-40B4-BE49-F238E27FC236}">
                <a16:creationId xmlns:a16="http://schemas.microsoft.com/office/drawing/2014/main" id="{1223062D-5B4D-497E-8612-21B0746ACCA4}"/>
              </a:ext>
            </a:extLst>
          </p:cNvPr>
          <p:cNvPicPr>
            <a:picLocks noChangeAspect="1"/>
          </p:cNvPicPr>
          <p:nvPr/>
        </p:nvPicPr>
        <p:blipFill>
          <a:blip r:embed="rId3"/>
          <a:srcRect/>
          <a:stretch>
            <a:fillRect/>
          </a:stretch>
        </p:blipFill>
        <p:spPr>
          <a:xfrm>
            <a:off x="711032" y="9527248"/>
            <a:ext cx="1547806" cy="395980"/>
          </a:xfrm>
          <a:prstGeom prst="rect">
            <a:avLst/>
          </a:prstGeom>
        </p:spPr>
      </p:pic>
      <p:sp>
        <p:nvSpPr>
          <p:cNvPr id="23" name="AutoShape 2">
            <a:extLst>
              <a:ext uri="{FF2B5EF4-FFF2-40B4-BE49-F238E27FC236}">
                <a16:creationId xmlns:a16="http://schemas.microsoft.com/office/drawing/2014/main" id="{9AA5D65C-A4FF-49A3-9505-31FD92C3E1AB}"/>
              </a:ext>
            </a:extLst>
          </p:cNvPr>
          <p:cNvSpPr/>
          <p:nvPr/>
        </p:nvSpPr>
        <p:spPr>
          <a:xfrm>
            <a:off x="0" y="0"/>
            <a:ext cx="8876107" cy="2314038"/>
          </a:xfrm>
          <a:prstGeom prst="rect">
            <a:avLst/>
          </a:prstGeom>
          <a:solidFill>
            <a:srgbClr val="004AAD"/>
          </a:solidFill>
        </p:spPr>
      </p:sp>
      <p:sp>
        <p:nvSpPr>
          <p:cNvPr id="24" name="AutoShape 2">
            <a:extLst>
              <a:ext uri="{FF2B5EF4-FFF2-40B4-BE49-F238E27FC236}">
                <a16:creationId xmlns:a16="http://schemas.microsoft.com/office/drawing/2014/main" id="{FF62DD75-CAF6-44C2-A61C-A4010E25C7E4}"/>
              </a:ext>
            </a:extLst>
          </p:cNvPr>
          <p:cNvSpPr/>
          <p:nvPr/>
        </p:nvSpPr>
        <p:spPr>
          <a:xfrm>
            <a:off x="0" y="-49191"/>
            <a:ext cx="8876107" cy="2375859"/>
          </a:xfrm>
          <a:prstGeom prst="rect">
            <a:avLst/>
          </a:prstGeom>
          <a:solidFill>
            <a:srgbClr val="004AAD"/>
          </a:solidFill>
        </p:spPr>
      </p:sp>
      <p:sp>
        <p:nvSpPr>
          <p:cNvPr id="25" name="Rectangle 24">
            <a:extLst>
              <a:ext uri="{FF2B5EF4-FFF2-40B4-BE49-F238E27FC236}">
                <a16:creationId xmlns:a16="http://schemas.microsoft.com/office/drawing/2014/main" id="{DF618521-DA4B-46E8-B1F3-3E9915745C75}"/>
              </a:ext>
            </a:extLst>
          </p:cNvPr>
          <p:cNvSpPr/>
          <p:nvPr/>
        </p:nvSpPr>
        <p:spPr>
          <a:xfrm>
            <a:off x="0" y="-92629"/>
            <a:ext cx="4429120" cy="243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Isosceles Triangle 25">
            <a:extLst>
              <a:ext uri="{FF2B5EF4-FFF2-40B4-BE49-F238E27FC236}">
                <a16:creationId xmlns:a16="http://schemas.microsoft.com/office/drawing/2014/main" id="{B4C62666-A66A-4A29-A571-D66FC7D90058}"/>
              </a:ext>
            </a:extLst>
          </p:cNvPr>
          <p:cNvSpPr/>
          <p:nvPr/>
        </p:nvSpPr>
        <p:spPr>
          <a:xfrm rot="5400000">
            <a:off x="4199112" y="137380"/>
            <a:ext cx="2554876" cy="20948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67481541-B1BF-493B-A8CB-B8461AA198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28" y="127864"/>
            <a:ext cx="5090188" cy="181441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5F0"/>
        </a:solidFill>
        <a:effectLst/>
      </p:bgPr>
    </p:bg>
    <p:spTree>
      <p:nvGrpSpPr>
        <p:cNvPr id="1" name=""/>
        <p:cNvGrpSpPr/>
        <p:nvPr/>
      </p:nvGrpSpPr>
      <p:grpSpPr>
        <a:xfrm>
          <a:off x="0" y="0"/>
          <a:ext cx="0" cy="0"/>
          <a:chOff x="0" y="0"/>
          <a:chExt cx="0" cy="0"/>
        </a:xfrm>
      </p:grpSpPr>
      <p:sp>
        <p:nvSpPr>
          <p:cNvPr id="2" name="AutoShape 2"/>
          <p:cNvSpPr/>
          <p:nvPr/>
        </p:nvSpPr>
        <p:spPr>
          <a:xfrm>
            <a:off x="-625062" y="0"/>
            <a:ext cx="9501169" cy="2314038"/>
          </a:xfrm>
          <a:prstGeom prst="rect">
            <a:avLst/>
          </a:prstGeom>
          <a:solidFill>
            <a:srgbClr val="004AAD"/>
          </a:solidFill>
        </p:spPr>
      </p:sp>
      <p:sp>
        <p:nvSpPr>
          <p:cNvPr id="3" name="AutoShape 3"/>
          <p:cNvSpPr/>
          <p:nvPr/>
        </p:nvSpPr>
        <p:spPr>
          <a:xfrm>
            <a:off x="8876107" y="0"/>
            <a:ext cx="9501169" cy="2314038"/>
          </a:xfrm>
          <a:prstGeom prst="rect">
            <a:avLst/>
          </a:prstGeom>
          <a:solidFill>
            <a:srgbClr val="F46721"/>
          </a:solidFill>
        </p:spPr>
      </p:sp>
      <p:pic>
        <p:nvPicPr>
          <p:cNvPr id="13" name="Picture 13"/>
          <p:cNvPicPr>
            <a:picLocks noChangeAspect="1"/>
          </p:cNvPicPr>
          <p:nvPr/>
        </p:nvPicPr>
        <p:blipFill>
          <a:blip r:embed="rId2"/>
          <a:srcRect/>
          <a:stretch>
            <a:fillRect/>
          </a:stretch>
        </p:blipFill>
        <p:spPr>
          <a:xfrm>
            <a:off x="3408329" y="2556619"/>
            <a:ext cx="11814249" cy="6320623"/>
          </a:xfrm>
          <a:prstGeom prst="rect">
            <a:avLst/>
          </a:prstGeom>
        </p:spPr>
      </p:pic>
      <p:sp>
        <p:nvSpPr>
          <p:cNvPr id="14" name="TextBox 14"/>
          <p:cNvSpPr txBox="1"/>
          <p:nvPr/>
        </p:nvSpPr>
        <p:spPr>
          <a:xfrm>
            <a:off x="8433827" y="-422407"/>
            <a:ext cx="3014119" cy="2480640"/>
          </a:xfrm>
          <a:prstGeom prst="rect">
            <a:avLst/>
          </a:prstGeom>
        </p:spPr>
        <p:txBody>
          <a:bodyPr lIns="0" tIns="0" rIns="0" bIns="0" rtlCol="0" anchor="t">
            <a:spAutoFit/>
          </a:bodyPr>
          <a:lstStyle/>
          <a:p>
            <a:pPr algn="ctr">
              <a:lnSpc>
                <a:spcPts val="20160"/>
              </a:lnSpc>
            </a:pPr>
            <a:r>
              <a:rPr lang="en-US" sz="14400" dirty="0">
                <a:solidFill>
                  <a:srgbClr val="FFFFFF"/>
                </a:solidFill>
                <a:latin typeface="Raleway Heavy"/>
              </a:rPr>
              <a:t>3</a:t>
            </a:r>
          </a:p>
        </p:txBody>
      </p:sp>
      <p:sp>
        <p:nvSpPr>
          <p:cNvPr id="15" name="TextBox 15"/>
          <p:cNvSpPr txBox="1"/>
          <p:nvPr/>
        </p:nvSpPr>
        <p:spPr>
          <a:xfrm>
            <a:off x="11005666" y="528369"/>
            <a:ext cx="7091867" cy="1257300"/>
          </a:xfrm>
          <a:prstGeom prst="rect">
            <a:avLst/>
          </a:prstGeom>
        </p:spPr>
        <p:txBody>
          <a:bodyPr lIns="0" tIns="0" rIns="0" bIns="0" rtlCol="0" anchor="t">
            <a:spAutoFit/>
          </a:bodyPr>
          <a:lstStyle/>
          <a:p>
            <a:pPr algn="ctr">
              <a:lnSpc>
                <a:spcPts val="3359"/>
              </a:lnSpc>
            </a:pPr>
            <a:r>
              <a:rPr lang="en-US" sz="2400" dirty="0">
                <a:solidFill>
                  <a:srgbClr val="FFFFFF"/>
                </a:solidFill>
                <a:latin typeface="Open Sans"/>
              </a:rPr>
              <a:t>This is the Canva editor, here you can design your graphic. To start with, choose a Layout on the left side and drag it onto your page.</a:t>
            </a:r>
          </a:p>
        </p:txBody>
      </p:sp>
      <p:pic>
        <p:nvPicPr>
          <p:cNvPr id="19" name="Picture 6">
            <a:extLst>
              <a:ext uri="{FF2B5EF4-FFF2-40B4-BE49-F238E27FC236}">
                <a16:creationId xmlns:a16="http://schemas.microsoft.com/office/drawing/2014/main" id="{19E2BD8D-9D20-452F-9125-644548F700BB}"/>
              </a:ext>
            </a:extLst>
          </p:cNvPr>
          <p:cNvPicPr>
            <a:picLocks noChangeAspect="1"/>
          </p:cNvPicPr>
          <p:nvPr/>
        </p:nvPicPr>
        <p:blipFill>
          <a:blip r:embed="rId3"/>
          <a:srcRect/>
          <a:stretch>
            <a:fillRect/>
          </a:stretch>
        </p:blipFill>
        <p:spPr>
          <a:xfrm>
            <a:off x="711032" y="9527248"/>
            <a:ext cx="1547806" cy="395980"/>
          </a:xfrm>
          <a:prstGeom prst="rect">
            <a:avLst/>
          </a:prstGeom>
        </p:spPr>
      </p:pic>
      <p:sp>
        <p:nvSpPr>
          <p:cNvPr id="24" name="AutoShape 2">
            <a:extLst>
              <a:ext uri="{FF2B5EF4-FFF2-40B4-BE49-F238E27FC236}">
                <a16:creationId xmlns:a16="http://schemas.microsoft.com/office/drawing/2014/main" id="{827FFC18-155C-4231-AA5B-B40C8A03A96D}"/>
              </a:ext>
            </a:extLst>
          </p:cNvPr>
          <p:cNvSpPr/>
          <p:nvPr/>
        </p:nvSpPr>
        <p:spPr>
          <a:xfrm>
            <a:off x="0" y="0"/>
            <a:ext cx="8876107" cy="2314038"/>
          </a:xfrm>
          <a:prstGeom prst="rect">
            <a:avLst/>
          </a:prstGeom>
          <a:solidFill>
            <a:srgbClr val="004AAD"/>
          </a:solidFill>
        </p:spPr>
      </p:sp>
      <p:sp>
        <p:nvSpPr>
          <p:cNvPr id="25" name="AutoShape 2">
            <a:extLst>
              <a:ext uri="{FF2B5EF4-FFF2-40B4-BE49-F238E27FC236}">
                <a16:creationId xmlns:a16="http://schemas.microsoft.com/office/drawing/2014/main" id="{B79D68EB-DB47-4FC5-B2CE-7D08AA553741}"/>
              </a:ext>
            </a:extLst>
          </p:cNvPr>
          <p:cNvSpPr/>
          <p:nvPr/>
        </p:nvSpPr>
        <p:spPr>
          <a:xfrm>
            <a:off x="0" y="0"/>
            <a:ext cx="8876107" cy="2314038"/>
          </a:xfrm>
          <a:prstGeom prst="rect">
            <a:avLst/>
          </a:prstGeom>
          <a:solidFill>
            <a:srgbClr val="004AAD"/>
          </a:solidFill>
        </p:spPr>
      </p:sp>
      <p:sp>
        <p:nvSpPr>
          <p:cNvPr id="26" name="AutoShape 2">
            <a:extLst>
              <a:ext uri="{FF2B5EF4-FFF2-40B4-BE49-F238E27FC236}">
                <a16:creationId xmlns:a16="http://schemas.microsoft.com/office/drawing/2014/main" id="{493CCE01-53AD-47A8-BB79-A642DB3556FD}"/>
              </a:ext>
            </a:extLst>
          </p:cNvPr>
          <p:cNvSpPr/>
          <p:nvPr/>
        </p:nvSpPr>
        <p:spPr>
          <a:xfrm>
            <a:off x="0" y="-49191"/>
            <a:ext cx="8876107" cy="2375859"/>
          </a:xfrm>
          <a:prstGeom prst="rect">
            <a:avLst/>
          </a:prstGeom>
          <a:solidFill>
            <a:srgbClr val="004AAD"/>
          </a:solidFill>
        </p:spPr>
      </p:sp>
      <p:sp>
        <p:nvSpPr>
          <p:cNvPr id="27" name="Rectangle 26">
            <a:extLst>
              <a:ext uri="{FF2B5EF4-FFF2-40B4-BE49-F238E27FC236}">
                <a16:creationId xmlns:a16="http://schemas.microsoft.com/office/drawing/2014/main" id="{C614ED78-6B5E-4AF4-87DD-5368405E7096}"/>
              </a:ext>
            </a:extLst>
          </p:cNvPr>
          <p:cNvSpPr/>
          <p:nvPr/>
        </p:nvSpPr>
        <p:spPr>
          <a:xfrm>
            <a:off x="0" y="-92629"/>
            <a:ext cx="4429120" cy="243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Isosceles Triangle 27">
            <a:extLst>
              <a:ext uri="{FF2B5EF4-FFF2-40B4-BE49-F238E27FC236}">
                <a16:creationId xmlns:a16="http://schemas.microsoft.com/office/drawing/2014/main" id="{9378230C-F595-4EFE-AD5E-89F7C3AEC0D1}"/>
              </a:ext>
            </a:extLst>
          </p:cNvPr>
          <p:cNvSpPr/>
          <p:nvPr/>
        </p:nvSpPr>
        <p:spPr>
          <a:xfrm rot="5400000">
            <a:off x="4199112" y="137380"/>
            <a:ext cx="2554876" cy="20948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969CA53B-51C6-46E7-BA1C-75791537CA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28" y="127864"/>
            <a:ext cx="5090188" cy="181441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35E157E1814784798FDFC1803091E6E" ma:contentTypeVersion="13" ma:contentTypeDescription="Create a new document." ma:contentTypeScope="" ma:versionID="d7f5bf94927e309f6748f6b80cafb882">
  <xsd:schema xmlns:xsd="http://www.w3.org/2001/XMLSchema" xmlns:xs="http://www.w3.org/2001/XMLSchema" xmlns:p="http://schemas.microsoft.com/office/2006/metadata/properties" xmlns:ns3="865aa4a2-dfd2-4923-b4e9-c918840bc893" xmlns:ns4="3e041313-26f5-42e8-8ac2-520282b428c9" targetNamespace="http://schemas.microsoft.com/office/2006/metadata/properties" ma:root="true" ma:fieldsID="ed486737aa30ca3de0df6696bca63e47" ns3:_="" ns4:_="">
    <xsd:import namespace="865aa4a2-dfd2-4923-b4e9-c918840bc893"/>
    <xsd:import namespace="3e041313-26f5-42e8-8ac2-520282b428c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5aa4a2-dfd2-4923-b4e9-c918840bc8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041313-26f5-42e8-8ac2-520282b428c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5AFBE5-99F4-498D-8389-10E7B02FE43A}">
  <ds:schemaRefs>
    <ds:schemaRef ds:uri="http://schemas.microsoft.com/sharepoint/v3/contenttype/forms"/>
  </ds:schemaRefs>
</ds:datastoreItem>
</file>

<file path=customXml/itemProps2.xml><?xml version="1.0" encoding="utf-8"?>
<ds:datastoreItem xmlns:ds="http://schemas.openxmlformats.org/officeDocument/2006/customXml" ds:itemID="{1EDCF075-8546-405D-B51B-259C90B1063F}">
  <ds:schemaRefs>
    <ds:schemaRef ds:uri="http://purl.org/dc/term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3e041313-26f5-42e8-8ac2-520282b428c9"/>
    <ds:schemaRef ds:uri="http://purl.org/dc/elements/1.1/"/>
    <ds:schemaRef ds:uri="http://schemas.openxmlformats.org/package/2006/metadata/core-properties"/>
    <ds:schemaRef ds:uri="865aa4a2-dfd2-4923-b4e9-c918840bc893"/>
    <ds:schemaRef ds:uri="http://purl.org/dc/dcmitype/"/>
  </ds:schemaRefs>
</ds:datastoreItem>
</file>

<file path=customXml/itemProps3.xml><?xml version="1.0" encoding="utf-8"?>
<ds:datastoreItem xmlns:ds="http://schemas.openxmlformats.org/officeDocument/2006/customXml" ds:itemID="{CEECE5B5-5065-466C-8D63-4C186593BE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5aa4a2-dfd2-4923-b4e9-c918840bc893"/>
    <ds:schemaRef ds:uri="3e041313-26f5-42e8-8ac2-520282b428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1473</TotalTime>
  <Words>383</Words>
  <Application>Microsoft Office PowerPoint</Application>
  <PresentationFormat>Custom</PresentationFormat>
  <Paragraphs>72</Paragraphs>
  <Slides>17</Slides>
  <Notes>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Archivo Black</vt:lpstr>
      <vt:lpstr>Arimo</vt:lpstr>
      <vt:lpstr>Calibri</vt:lpstr>
      <vt:lpstr>Open Sans Extra Bold</vt:lpstr>
      <vt:lpstr>Halant Medium Bold</vt:lpstr>
      <vt:lpstr>Open Sans</vt:lpstr>
      <vt:lpstr>Aharoni</vt:lpstr>
      <vt:lpstr>Arial</vt:lpstr>
      <vt:lpstr>Open Sans Light</vt:lpstr>
      <vt:lpstr>Raleway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Simple Animal Welfare Natural Disaster Keynote Presentation</dc:title>
  <cp:lastModifiedBy>AFI AYSON, Arwin U.</cp:lastModifiedBy>
  <cp:revision>2</cp:revision>
  <dcterms:created xsi:type="dcterms:W3CDTF">2006-08-16T00:00:00Z</dcterms:created>
  <dcterms:modified xsi:type="dcterms:W3CDTF">2020-10-11T23:27:11Z</dcterms:modified>
  <dc:identifier>DAD6z1CAEFw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0x010100735E157E1814784798FDFC1803091E6E</vt:lpwstr>
  </property>
</Properties>
</file>