
<file path=[Content_Types].xml><?xml version="1.0" encoding="utf-8"?>
<Types xmlns="http://schemas.openxmlformats.org/package/2006/content-types">
  <Default Extension="jpeg" ContentType="image/jpeg"/>
  <Default Extension="mov" ContentType="video/quicktime"/>
  <Default Extension="mp4" ContentType="video/mp4"/>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0"/>
  </p:notesMasterIdLst>
  <p:sldIdLst>
    <p:sldId id="725" r:id="rId5"/>
    <p:sldId id="257" r:id="rId6"/>
    <p:sldId id="323" r:id="rId7"/>
    <p:sldId id="354" r:id="rId8"/>
    <p:sldId id="324" r:id="rId9"/>
    <p:sldId id="358" r:id="rId10"/>
    <p:sldId id="359" r:id="rId11"/>
    <p:sldId id="360" r:id="rId12"/>
    <p:sldId id="361" r:id="rId13"/>
    <p:sldId id="353" r:id="rId14"/>
    <p:sldId id="259" r:id="rId15"/>
    <p:sldId id="273" r:id="rId16"/>
    <p:sldId id="283" r:id="rId17"/>
    <p:sldId id="282" r:id="rId18"/>
    <p:sldId id="294" r:id="rId19"/>
    <p:sldId id="297" r:id="rId20"/>
    <p:sldId id="295" r:id="rId21"/>
    <p:sldId id="352" r:id="rId22"/>
    <p:sldId id="318" r:id="rId23"/>
    <p:sldId id="284" r:id="rId24"/>
    <p:sldId id="301" r:id="rId25"/>
    <p:sldId id="316" r:id="rId26"/>
    <p:sldId id="261" r:id="rId27"/>
    <p:sldId id="300" r:id="rId28"/>
    <p:sldId id="310" r:id="rId29"/>
    <p:sldId id="298" r:id="rId30"/>
    <p:sldId id="311" r:id="rId31"/>
    <p:sldId id="319" r:id="rId32"/>
    <p:sldId id="320" r:id="rId33"/>
    <p:sldId id="321" r:id="rId34"/>
    <p:sldId id="317" r:id="rId35"/>
    <p:sldId id="286" r:id="rId36"/>
    <p:sldId id="287" r:id="rId37"/>
    <p:sldId id="302" r:id="rId38"/>
    <p:sldId id="303" r:id="rId39"/>
    <p:sldId id="288" r:id="rId40"/>
    <p:sldId id="304" r:id="rId41"/>
    <p:sldId id="305" r:id="rId42"/>
    <p:sldId id="306" r:id="rId43"/>
    <p:sldId id="289" r:id="rId44"/>
    <p:sldId id="307" r:id="rId45"/>
    <p:sldId id="308" r:id="rId46"/>
    <p:sldId id="309" r:id="rId47"/>
    <p:sldId id="312" r:id="rId48"/>
    <p:sldId id="313" r:id="rId49"/>
    <p:sldId id="314" r:id="rId50"/>
    <p:sldId id="315" r:id="rId51"/>
    <p:sldId id="339" r:id="rId52"/>
    <p:sldId id="340" r:id="rId53"/>
    <p:sldId id="341" r:id="rId54"/>
    <p:sldId id="342" r:id="rId55"/>
    <p:sldId id="343" r:id="rId56"/>
    <p:sldId id="344" r:id="rId57"/>
    <p:sldId id="345" r:id="rId58"/>
    <p:sldId id="270" r:id="rId5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FI RABANZO, Gerald P." initials="ARGP" lastIdx="1" clrIdx="0">
    <p:extLst>
      <p:ext uri="{19B8F6BF-5375-455C-9EA6-DF929625EA0E}">
        <p15:presenceInfo xmlns:p15="http://schemas.microsoft.com/office/powerpoint/2012/main" userId="S::rabanzo.gp@ayalafoundation.org::1fe51838-0872-43a9-b2d4-3b6f6581450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458B1"/>
    <a:srgbClr val="797979"/>
    <a:srgbClr val="929292"/>
    <a:srgbClr val="AAAAAA"/>
    <a:srgbClr val="A0A2A6"/>
    <a:srgbClr val="004AAD"/>
    <a:srgbClr val="00832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38"/>
  </p:normalViewPr>
  <p:slideViewPr>
    <p:cSldViewPr snapToGrid="0" snapToObjects="1">
      <p:cViewPr varScale="1">
        <p:scale>
          <a:sx n="64" d="100"/>
          <a:sy n="64" d="100"/>
        </p:scale>
        <p:origin x="8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microsoft.com/office/2016/11/relationships/changesInfo" Target="changesInfos/changesInfo1.xml"/><Relationship Id="rId5" Type="http://schemas.openxmlformats.org/officeDocument/2006/relationships/slide" Target="slides/slide1.xml"/><Relationship Id="rId61" Type="http://schemas.openxmlformats.org/officeDocument/2006/relationships/commentAuthors" Target="commentAuthor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FI AYSON, Arwin U." userId="f620573b-48c0-4c3d-9cbd-ac5a833ea09b" providerId="ADAL" clId="{6638676B-5380-4D3F-87E5-3C300F02FE15}"/>
    <pc:docChg chg="undo custSel delSld modSld">
      <pc:chgData name="AFI AYSON, Arwin U." userId="f620573b-48c0-4c3d-9cbd-ac5a833ea09b" providerId="ADAL" clId="{6638676B-5380-4D3F-87E5-3C300F02FE15}" dt="2020-10-12T01:39:58.358" v="150" actId="478"/>
      <pc:docMkLst>
        <pc:docMk/>
      </pc:docMkLst>
      <pc:sldChg chg="addSp delSp modSp mod delAnim">
        <pc:chgData name="AFI AYSON, Arwin U." userId="f620573b-48c0-4c3d-9cbd-ac5a833ea09b" providerId="ADAL" clId="{6638676B-5380-4D3F-87E5-3C300F02FE15}" dt="2020-10-12T01:34:22.795" v="3" actId="14100"/>
        <pc:sldMkLst>
          <pc:docMk/>
          <pc:sldMk cId="0" sldId="257"/>
        </pc:sldMkLst>
        <pc:picChg chg="add mod">
          <ac:chgData name="AFI AYSON, Arwin U." userId="f620573b-48c0-4c3d-9cbd-ac5a833ea09b" providerId="ADAL" clId="{6638676B-5380-4D3F-87E5-3C300F02FE15}" dt="2020-10-12T01:34:22.795" v="3" actId="14100"/>
          <ac:picMkLst>
            <pc:docMk/>
            <pc:sldMk cId="0" sldId="257"/>
            <ac:picMk id="4" creationId="{18227829-9DA2-4686-92AD-AA18FA598388}"/>
          </ac:picMkLst>
        </pc:picChg>
        <pc:picChg chg="del">
          <ac:chgData name="AFI AYSON, Arwin U." userId="f620573b-48c0-4c3d-9cbd-ac5a833ea09b" providerId="ADAL" clId="{6638676B-5380-4D3F-87E5-3C300F02FE15}" dt="2020-10-12T01:34:18.925" v="1" actId="478"/>
          <ac:picMkLst>
            <pc:docMk/>
            <pc:sldMk cId="0" sldId="257"/>
            <ac:picMk id="25" creationId="{51B44A78-8BC9-4E71-8A51-63BE725D108C}"/>
          </ac:picMkLst>
        </pc:picChg>
      </pc:sldChg>
      <pc:sldChg chg="addSp delSp mod">
        <pc:chgData name="AFI AYSON, Arwin U." userId="f620573b-48c0-4c3d-9cbd-ac5a833ea09b" providerId="ADAL" clId="{6638676B-5380-4D3F-87E5-3C300F02FE15}" dt="2020-10-12T01:35:47.590" v="35" actId="22"/>
        <pc:sldMkLst>
          <pc:docMk/>
          <pc:sldMk cId="0" sldId="259"/>
        </pc:sldMkLst>
        <pc:picChg chg="add">
          <ac:chgData name="AFI AYSON, Arwin U." userId="f620573b-48c0-4c3d-9cbd-ac5a833ea09b" providerId="ADAL" clId="{6638676B-5380-4D3F-87E5-3C300F02FE15}" dt="2020-10-12T01:35:47.590" v="35" actId="22"/>
          <ac:picMkLst>
            <pc:docMk/>
            <pc:sldMk cId="0" sldId="259"/>
            <ac:picMk id="3" creationId="{A644FF2F-A74C-4444-8E59-A02D71347CD7}"/>
          </ac:picMkLst>
        </pc:picChg>
        <pc:picChg chg="del">
          <ac:chgData name="AFI AYSON, Arwin U." userId="f620573b-48c0-4c3d-9cbd-ac5a833ea09b" providerId="ADAL" clId="{6638676B-5380-4D3F-87E5-3C300F02FE15}" dt="2020-10-12T01:35:46.599" v="34" actId="478"/>
          <ac:picMkLst>
            <pc:docMk/>
            <pc:sldMk cId="0" sldId="259"/>
            <ac:picMk id="27" creationId="{CAB9173B-1C9C-4AB3-A9E1-9AC691725BF7}"/>
          </ac:picMkLst>
        </pc:picChg>
      </pc:sldChg>
      <pc:sldChg chg="addSp delSp mod">
        <pc:chgData name="AFI AYSON, Arwin U." userId="f620573b-48c0-4c3d-9cbd-ac5a833ea09b" providerId="ADAL" clId="{6638676B-5380-4D3F-87E5-3C300F02FE15}" dt="2020-10-12T01:37:06.164" v="70" actId="22"/>
        <pc:sldMkLst>
          <pc:docMk/>
          <pc:sldMk cId="0" sldId="261"/>
        </pc:sldMkLst>
        <pc:picChg chg="add">
          <ac:chgData name="AFI AYSON, Arwin U." userId="f620573b-48c0-4c3d-9cbd-ac5a833ea09b" providerId="ADAL" clId="{6638676B-5380-4D3F-87E5-3C300F02FE15}" dt="2020-10-12T01:37:06.164" v="70" actId="22"/>
          <ac:picMkLst>
            <pc:docMk/>
            <pc:sldMk cId="0" sldId="261"/>
            <ac:picMk id="6" creationId="{BB9D1C20-F76F-4BE8-B8EE-BC2AAD6F0141}"/>
          </ac:picMkLst>
        </pc:picChg>
        <pc:picChg chg="del">
          <ac:chgData name="AFI AYSON, Arwin U." userId="f620573b-48c0-4c3d-9cbd-ac5a833ea09b" providerId="ADAL" clId="{6638676B-5380-4D3F-87E5-3C300F02FE15}" dt="2020-10-12T01:37:05.811" v="69" actId="478"/>
          <ac:picMkLst>
            <pc:docMk/>
            <pc:sldMk cId="0" sldId="261"/>
            <ac:picMk id="43" creationId="{E0277CD7-9EA6-46CE-9635-81F56DFBFF5B}"/>
          </ac:picMkLst>
        </pc:picChg>
      </pc:sldChg>
      <pc:sldChg chg="addSp delSp modSp mod">
        <pc:chgData name="AFI AYSON, Arwin U." userId="f620573b-48c0-4c3d-9cbd-ac5a833ea09b" providerId="ADAL" clId="{6638676B-5380-4D3F-87E5-3C300F02FE15}" dt="2020-10-12T01:39:58.358" v="150" actId="478"/>
        <pc:sldMkLst>
          <pc:docMk/>
          <pc:sldMk cId="0" sldId="270"/>
        </pc:sldMkLst>
        <pc:grpChg chg="del">
          <ac:chgData name="AFI AYSON, Arwin U." userId="f620573b-48c0-4c3d-9cbd-ac5a833ea09b" providerId="ADAL" clId="{6638676B-5380-4D3F-87E5-3C300F02FE15}" dt="2020-10-12T01:39:58.358" v="150" actId="478"/>
          <ac:grpSpMkLst>
            <pc:docMk/>
            <pc:sldMk cId="0" sldId="270"/>
            <ac:grpSpMk id="16" creationId="{3C6104BC-B1B3-4109-902F-76BEAE24971F}"/>
          </ac:grpSpMkLst>
        </pc:grpChg>
        <pc:picChg chg="add mod">
          <ac:chgData name="AFI AYSON, Arwin U." userId="f620573b-48c0-4c3d-9cbd-ac5a833ea09b" providerId="ADAL" clId="{6638676B-5380-4D3F-87E5-3C300F02FE15}" dt="2020-10-12T01:39:55.576" v="149" actId="1076"/>
          <ac:picMkLst>
            <pc:docMk/>
            <pc:sldMk cId="0" sldId="270"/>
            <ac:picMk id="4" creationId="{C1DD6642-AF4C-4880-B837-BCC1604EC230}"/>
          </ac:picMkLst>
        </pc:picChg>
        <pc:picChg chg="del">
          <ac:chgData name="AFI AYSON, Arwin U." userId="f620573b-48c0-4c3d-9cbd-ac5a833ea09b" providerId="ADAL" clId="{6638676B-5380-4D3F-87E5-3C300F02FE15}" dt="2020-10-12T01:39:53.575" v="147" actId="478"/>
          <ac:picMkLst>
            <pc:docMk/>
            <pc:sldMk cId="0" sldId="270"/>
            <ac:picMk id="20" creationId="{73556842-B42C-4084-9135-484E06AD0A9F}"/>
          </ac:picMkLst>
        </pc:picChg>
      </pc:sldChg>
      <pc:sldChg chg="addSp delSp modSp mod">
        <pc:chgData name="AFI AYSON, Arwin U." userId="f620573b-48c0-4c3d-9cbd-ac5a833ea09b" providerId="ADAL" clId="{6638676B-5380-4D3F-87E5-3C300F02FE15}" dt="2020-10-12T01:35:58.686" v="38" actId="478"/>
        <pc:sldMkLst>
          <pc:docMk/>
          <pc:sldMk cId="2176821871" sldId="273"/>
        </pc:sldMkLst>
        <pc:grpChg chg="del">
          <ac:chgData name="AFI AYSON, Arwin U." userId="f620573b-48c0-4c3d-9cbd-ac5a833ea09b" providerId="ADAL" clId="{6638676B-5380-4D3F-87E5-3C300F02FE15}" dt="2020-10-12T01:35:58.686" v="38" actId="478"/>
          <ac:grpSpMkLst>
            <pc:docMk/>
            <pc:sldMk cId="2176821871" sldId="273"/>
            <ac:grpSpMk id="28" creationId="{1351F181-409E-4F23-A570-F82DF8FA69F9}"/>
          </ac:grpSpMkLst>
        </pc:grpChg>
        <pc:picChg chg="add mod">
          <ac:chgData name="AFI AYSON, Arwin U." userId="f620573b-48c0-4c3d-9cbd-ac5a833ea09b" providerId="ADAL" clId="{6638676B-5380-4D3F-87E5-3C300F02FE15}" dt="2020-10-12T01:35:55.070" v="37" actId="14100"/>
          <ac:picMkLst>
            <pc:docMk/>
            <pc:sldMk cId="2176821871" sldId="273"/>
            <ac:picMk id="2" creationId="{5C5CA969-96F6-42DA-BE1D-4EE1C9286DE1}"/>
          </ac:picMkLst>
        </pc:picChg>
      </pc:sldChg>
      <pc:sldChg chg="addSp delSp mod">
        <pc:chgData name="AFI AYSON, Arwin U." userId="f620573b-48c0-4c3d-9cbd-ac5a833ea09b" providerId="ADAL" clId="{6638676B-5380-4D3F-87E5-3C300F02FE15}" dt="2020-10-12T01:36:13.253" v="44" actId="478"/>
        <pc:sldMkLst>
          <pc:docMk/>
          <pc:sldMk cId="4041255088" sldId="282"/>
        </pc:sldMkLst>
        <pc:grpChg chg="del">
          <ac:chgData name="AFI AYSON, Arwin U." userId="f620573b-48c0-4c3d-9cbd-ac5a833ea09b" providerId="ADAL" clId="{6638676B-5380-4D3F-87E5-3C300F02FE15}" dt="2020-10-12T01:36:13.253" v="44" actId="478"/>
          <ac:grpSpMkLst>
            <pc:docMk/>
            <pc:sldMk cId="4041255088" sldId="282"/>
            <ac:grpSpMk id="28" creationId="{1351F181-409E-4F23-A570-F82DF8FA69F9}"/>
          </ac:grpSpMkLst>
        </pc:grpChg>
        <pc:picChg chg="add">
          <ac:chgData name="AFI AYSON, Arwin U." userId="f620573b-48c0-4c3d-9cbd-ac5a833ea09b" providerId="ADAL" clId="{6638676B-5380-4D3F-87E5-3C300F02FE15}" dt="2020-10-12T01:36:09.873" v="43" actId="22"/>
          <ac:picMkLst>
            <pc:docMk/>
            <pc:sldMk cId="4041255088" sldId="282"/>
            <ac:picMk id="2" creationId="{F5F8091C-9601-43C1-B143-1630C346FFF1}"/>
          </ac:picMkLst>
        </pc:picChg>
        <pc:picChg chg="del">
          <ac:chgData name="AFI AYSON, Arwin U." userId="f620573b-48c0-4c3d-9cbd-ac5a833ea09b" providerId="ADAL" clId="{6638676B-5380-4D3F-87E5-3C300F02FE15}" dt="2020-10-12T01:36:08.709" v="42" actId="478"/>
          <ac:picMkLst>
            <pc:docMk/>
            <pc:sldMk cId="4041255088" sldId="282"/>
            <ac:picMk id="50" creationId="{6672DACA-27B8-4325-8E3C-8B4712E708AC}"/>
          </ac:picMkLst>
        </pc:picChg>
      </pc:sldChg>
      <pc:sldChg chg="addSp delSp mod">
        <pc:chgData name="AFI AYSON, Arwin U." userId="f620573b-48c0-4c3d-9cbd-ac5a833ea09b" providerId="ADAL" clId="{6638676B-5380-4D3F-87E5-3C300F02FE15}" dt="2020-10-12T01:36:05.287" v="41" actId="478"/>
        <pc:sldMkLst>
          <pc:docMk/>
          <pc:sldMk cId="2695819948" sldId="283"/>
        </pc:sldMkLst>
        <pc:grpChg chg="del">
          <ac:chgData name="AFI AYSON, Arwin U." userId="f620573b-48c0-4c3d-9cbd-ac5a833ea09b" providerId="ADAL" clId="{6638676B-5380-4D3F-87E5-3C300F02FE15}" dt="2020-10-12T01:36:05.287" v="41" actId="478"/>
          <ac:grpSpMkLst>
            <pc:docMk/>
            <pc:sldMk cId="2695819948" sldId="283"/>
            <ac:grpSpMk id="28" creationId="{1351F181-409E-4F23-A570-F82DF8FA69F9}"/>
          </ac:grpSpMkLst>
        </pc:grpChg>
        <pc:picChg chg="add">
          <ac:chgData name="AFI AYSON, Arwin U." userId="f620573b-48c0-4c3d-9cbd-ac5a833ea09b" providerId="ADAL" clId="{6638676B-5380-4D3F-87E5-3C300F02FE15}" dt="2020-10-12T01:36:02.618" v="40" actId="22"/>
          <ac:picMkLst>
            <pc:docMk/>
            <pc:sldMk cId="2695819948" sldId="283"/>
            <ac:picMk id="2" creationId="{C5BFB78A-1170-4918-A1AB-1F860EBDA8AC}"/>
          </ac:picMkLst>
        </pc:picChg>
        <pc:picChg chg="del">
          <ac:chgData name="AFI AYSON, Arwin U." userId="f620573b-48c0-4c3d-9cbd-ac5a833ea09b" providerId="ADAL" clId="{6638676B-5380-4D3F-87E5-3C300F02FE15}" dt="2020-10-12T01:36:02.217" v="39" actId="478"/>
          <ac:picMkLst>
            <pc:docMk/>
            <pc:sldMk cId="2695819948" sldId="283"/>
            <ac:picMk id="50" creationId="{6672DACA-27B8-4325-8E3C-8B4712E708AC}"/>
          </ac:picMkLst>
        </pc:picChg>
      </pc:sldChg>
      <pc:sldChg chg="addSp delSp mod">
        <pc:chgData name="AFI AYSON, Arwin U." userId="f620573b-48c0-4c3d-9cbd-ac5a833ea09b" providerId="ADAL" clId="{6638676B-5380-4D3F-87E5-3C300F02FE15}" dt="2020-10-12T01:36:49.437" v="62" actId="478"/>
        <pc:sldMkLst>
          <pc:docMk/>
          <pc:sldMk cId="116138482" sldId="284"/>
        </pc:sldMkLst>
        <pc:grpChg chg="del">
          <ac:chgData name="AFI AYSON, Arwin U." userId="f620573b-48c0-4c3d-9cbd-ac5a833ea09b" providerId="ADAL" clId="{6638676B-5380-4D3F-87E5-3C300F02FE15}" dt="2020-10-12T01:36:49.437" v="62" actId="478"/>
          <ac:grpSpMkLst>
            <pc:docMk/>
            <pc:sldMk cId="116138482" sldId="284"/>
            <ac:grpSpMk id="28" creationId="{1351F181-409E-4F23-A570-F82DF8FA69F9}"/>
          </ac:grpSpMkLst>
        </pc:grpChg>
        <pc:picChg chg="add">
          <ac:chgData name="AFI AYSON, Arwin U." userId="f620573b-48c0-4c3d-9cbd-ac5a833ea09b" providerId="ADAL" clId="{6638676B-5380-4D3F-87E5-3C300F02FE15}" dt="2020-10-12T01:36:47.380" v="61" actId="22"/>
          <ac:picMkLst>
            <pc:docMk/>
            <pc:sldMk cId="116138482" sldId="284"/>
            <ac:picMk id="3" creationId="{D0B7DD7B-D529-4AE4-9877-EB40881F27AF}"/>
          </ac:picMkLst>
        </pc:picChg>
        <pc:picChg chg="del">
          <ac:chgData name="AFI AYSON, Arwin U." userId="f620573b-48c0-4c3d-9cbd-ac5a833ea09b" providerId="ADAL" clId="{6638676B-5380-4D3F-87E5-3C300F02FE15}" dt="2020-10-12T01:36:47.101" v="60" actId="478"/>
          <ac:picMkLst>
            <pc:docMk/>
            <pc:sldMk cId="116138482" sldId="284"/>
            <ac:picMk id="50" creationId="{6672DACA-27B8-4325-8E3C-8B4712E708AC}"/>
          </ac:picMkLst>
        </pc:picChg>
      </pc:sldChg>
      <pc:sldChg chg="addSp delSp mod">
        <pc:chgData name="AFI AYSON, Arwin U." userId="f620573b-48c0-4c3d-9cbd-ac5a833ea09b" providerId="ADAL" clId="{6638676B-5380-4D3F-87E5-3C300F02FE15}" dt="2020-10-12T01:38:02.242" v="96" actId="22"/>
        <pc:sldMkLst>
          <pc:docMk/>
          <pc:sldMk cId="1981204309" sldId="286"/>
        </pc:sldMkLst>
        <pc:picChg chg="add">
          <ac:chgData name="AFI AYSON, Arwin U." userId="f620573b-48c0-4c3d-9cbd-ac5a833ea09b" providerId="ADAL" clId="{6638676B-5380-4D3F-87E5-3C300F02FE15}" dt="2020-10-12T01:38:02.242" v="96" actId="22"/>
          <ac:picMkLst>
            <pc:docMk/>
            <pc:sldMk cId="1981204309" sldId="286"/>
            <ac:picMk id="4" creationId="{19FB27FD-9ACE-4877-85A2-CE9F6B3DD3C7}"/>
          </ac:picMkLst>
        </pc:picChg>
        <pc:picChg chg="del">
          <ac:chgData name="AFI AYSON, Arwin U." userId="f620573b-48c0-4c3d-9cbd-ac5a833ea09b" providerId="ADAL" clId="{6638676B-5380-4D3F-87E5-3C300F02FE15}" dt="2020-10-12T01:38:01.921" v="95" actId="478"/>
          <ac:picMkLst>
            <pc:docMk/>
            <pc:sldMk cId="1981204309" sldId="286"/>
            <ac:picMk id="43" creationId="{E0277CD7-9EA6-46CE-9635-81F56DFBFF5B}"/>
          </ac:picMkLst>
        </pc:picChg>
      </pc:sldChg>
      <pc:sldChg chg="addSp delSp mod">
        <pc:chgData name="AFI AYSON, Arwin U." userId="f620573b-48c0-4c3d-9cbd-ac5a833ea09b" providerId="ADAL" clId="{6638676B-5380-4D3F-87E5-3C300F02FE15}" dt="2020-10-12T01:38:05.328" v="98" actId="22"/>
        <pc:sldMkLst>
          <pc:docMk/>
          <pc:sldMk cId="1588202652" sldId="287"/>
        </pc:sldMkLst>
        <pc:picChg chg="add">
          <ac:chgData name="AFI AYSON, Arwin U." userId="f620573b-48c0-4c3d-9cbd-ac5a833ea09b" providerId="ADAL" clId="{6638676B-5380-4D3F-87E5-3C300F02FE15}" dt="2020-10-12T01:38:05.328" v="98" actId="22"/>
          <ac:picMkLst>
            <pc:docMk/>
            <pc:sldMk cId="1588202652" sldId="287"/>
            <ac:picMk id="5" creationId="{3FF665EB-859F-4A0A-8686-D912B1AB3021}"/>
          </ac:picMkLst>
        </pc:picChg>
        <pc:picChg chg="del">
          <ac:chgData name="AFI AYSON, Arwin U." userId="f620573b-48c0-4c3d-9cbd-ac5a833ea09b" providerId="ADAL" clId="{6638676B-5380-4D3F-87E5-3C300F02FE15}" dt="2020-10-12T01:38:04.731" v="97" actId="478"/>
          <ac:picMkLst>
            <pc:docMk/>
            <pc:sldMk cId="1588202652" sldId="287"/>
            <ac:picMk id="43" creationId="{E0277CD7-9EA6-46CE-9635-81F56DFBFF5B}"/>
          </ac:picMkLst>
        </pc:picChg>
      </pc:sldChg>
      <pc:sldChg chg="addSp delSp mod">
        <pc:chgData name="AFI AYSON, Arwin U." userId="f620573b-48c0-4c3d-9cbd-ac5a833ea09b" providerId="ADAL" clId="{6638676B-5380-4D3F-87E5-3C300F02FE15}" dt="2020-10-12T01:38:14.937" v="104" actId="22"/>
        <pc:sldMkLst>
          <pc:docMk/>
          <pc:sldMk cId="3629628683" sldId="288"/>
        </pc:sldMkLst>
        <pc:picChg chg="add">
          <ac:chgData name="AFI AYSON, Arwin U." userId="f620573b-48c0-4c3d-9cbd-ac5a833ea09b" providerId="ADAL" clId="{6638676B-5380-4D3F-87E5-3C300F02FE15}" dt="2020-10-12T01:38:14.937" v="104" actId="22"/>
          <ac:picMkLst>
            <pc:docMk/>
            <pc:sldMk cId="3629628683" sldId="288"/>
            <ac:picMk id="4" creationId="{489B5AED-DBB7-49A9-9250-05C57E6FEFD7}"/>
          </ac:picMkLst>
        </pc:picChg>
        <pc:picChg chg="del">
          <ac:chgData name="AFI AYSON, Arwin U." userId="f620573b-48c0-4c3d-9cbd-ac5a833ea09b" providerId="ADAL" clId="{6638676B-5380-4D3F-87E5-3C300F02FE15}" dt="2020-10-12T01:38:14.653" v="103" actId="478"/>
          <ac:picMkLst>
            <pc:docMk/>
            <pc:sldMk cId="3629628683" sldId="288"/>
            <ac:picMk id="43" creationId="{E0277CD7-9EA6-46CE-9635-81F56DFBFF5B}"/>
          </ac:picMkLst>
        </pc:picChg>
      </pc:sldChg>
      <pc:sldChg chg="addSp delSp mod">
        <pc:chgData name="AFI AYSON, Arwin U." userId="f620573b-48c0-4c3d-9cbd-ac5a833ea09b" providerId="ADAL" clId="{6638676B-5380-4D3F-87E5-3C300F02FE15}" dt="2020-10-12T01:38:26.250" v="112" actId="22"/>
        <pc:sldMkLst>
          <pc:docMk/>
          <pc:sldMk cId="3429263571" sldId="289"/>
        </pc:sldMkLst>
        <pc:picChg chg="add">
          <ac:chgData name="AFI AYSON, Arwin U." userId="f620573b-48c0-4c3d-9cbd-ac5a833ea09b" providerId="ADAL" clId="{6638676B-5380-4D3F-87E5-3C300F02FE15}" dt="2020-10-12T01:38:26.250" v="112" actId="22"/>
          <ac:picMkLst>
            <pc:docMk/>
            <pc:sldMk cId="3429263571" sldId="289"/>
            <ac:picMk id="4" creationId="{978C145B-8185-4CAE-A522-88DACDBC2094}"/>
          </ac:picMkLst>
        </pc:picChg>
        <pc:picChg chg="del">
          <ac:chgData name="AFI AYSON, Arwin U." userId="f620573b-48c0-4c3d-9cbd-ac5a833ea09b" providerId="ADAL" clId="{6638676B-5380-4D3F-87E5-3C300F02FE15}" dt="2020-10-12T01:38:25.963" v="111" actId="478"/>
          <ac:picMkLst>
            <pc:docMk/>
            <pc:sldMk cId="3429263571" sldId="289"/>
            <ac:picMk id="43" creationId="{E0277CD7-9EA6-46CE-9635-81F56DFBFF5B}"/>
          </ac:picMkLst>
        </pc:picChg>
      </pc:sldChg>
      <pc:sldChg chg="addSp delSp mod">
        <pc:chgData name="AFI AYSON, Arwin U." userId="f620573b-48c0-4c3d-9cbd-ac5a833ea09b" providerId="ADAL" clId="{6638676B-5380-4D3F-87E5-3C300F02FE15}" dt="2020-10-12T01:36:19.610" v="47" actId="478"/>
        <pc:sldMkLst>
          <pc:docMk/>
          <pc:sldMk cId="3307652645" sldId="294"/>
        </pc:sldMkLst>
        <pc:grpChg chg="del">
          <ac:chgData name="AFI AYSON, Arwin U." userId="f620573b-48c0-4c3d-9cbd-ac5a833ea09b" providerId="ADAL" clId="{6638676B-5380-4D3F-87E5-3C300F02FE15}" dt="2020-10-12T01:36:19.610" v="47" actId="478"/>
          <ac:grpSpMkLst>
            <pc:docMk/>
            <pc:sldMk cId="3307652645" sldId="294"/>
            <ac:grpSpMk id="28" creationId="{1351F181-409E-4F23-A570-F82DF8FA69F9}"/>
          </ac:grpSpMkLst>
        </pc:grpChg>
        <pc:picChg chg="add">
          <ac:chgData name="AFI AYSON, Arwin U." userId="f620573b-48c0-4c3d-9cbd-ac5a833ea09b" providerId="ADAL" clId="{6638676B-5380-4D3F-87E5-3C300F02FE15}" dt="2020-10-12T01:36:17.421" v="46" actId="22"/>
          <ac:picMkLst>
            <pc:docMk/>
            <pc:sldMk cId="3307652645" sldId="294"/>
            <ac:picMk id="3" creationId="{FE2437A9-AF81-4D72-AB47-5B8275E8B637}"/>
          </ac:picMkLst>
        </pc:picChg>
        <pc:picChg chg="del">
          <ac:chgData name="AFI AYSON, Arwin U." userId="f620573b-48c0-4c3d-9cbd-ac5a833ea09b" providerId="ADAL" clId="{6638676B-5380-4D3F-87E5-3C300F02FE15}" dt="2020-10-12T01:36:17.034" v="45" actId="478"/>
          <ac:picMkLst>
            <pc:docMk/>
            <pc:sldMk cId="3307652645" sldId="294"/>
            <ac:picMk id="50" creationId="{6672DACA-27B8-4325-8E3C-8B4712E708AC}"/>
          </ac:picMkLst>
        </pc:picChg>
      </pc:sldChg>
      <pc:sldChg chg="addSp delSp mod">
        <pc:chgData name="AFI AYSON, Arwin U." userId="f620573b-48c0-4c3d-9cbd-ac5a833ea09b" providerId="ADAL" clId="{6638676B-5380-4D3F-87E5-3C300F02FE15}" dt="2020-10-12T01:36:30.486" v="53" actId="478"/>
        <pc:sldMkLst>
          <pc:docMk/>
          <pc:sldMk cId="745424294" sldId="295"/>
        </pc:sldMkLst>
        <pc:grpChg chg="del">
          <ac:chgData name="AFI AYSON, Arwin U." userId="f620573b-48c0-4c3d-9cbd-ac5a833ea09b" providerId="ADAL" clId="{6638676B-5380-4D3F-87E5-3C300F02FE15}" dt="2020-10-12T01:36:30.486" v="53" actId="478"/>
          <ac:grpSpMkLst>
            <pc:docMk/>
            <pc:sldMk cId="745424294" sldId="295"/>
            <ac:grpSpMk id="28" creationId="{1351F181-409E-4F23-A570-F82DF8FA69F9}"/>
          </ac:grpSpMkLst>
        </pc:grpChg>
        <pc:picChg chg="add">
          <ac:chgData name="AFI AYSON, Arwin U." userId="f620573b-48c0-4c3d-9cbd-ac5a833ea09b" providerId="ADAL" clId="{6638676B-5380-4D3F-87E5-3C300F02FE15}" dt="2020-10-12T01:36:28.259" v="52" actId="22"/>
          <ac:picMkLst>
            <pc:docMk/>
            <pc:sldMk cId="745424294" sldId="295"/>
            <ac:picMk id="2" creationId="{889FFB2F-87BF-4435-8DD7-2E190B03AD4A}"/>
          </ac:picMkLst>
        </pc:picChg>
        <pc:picChg chg="del">
          <ac:chgData name="AFI AYSON, Arwin U." userId="f620573b-48c0-4c3d-9cbd-ac5a833ea09b" providerId="ADAL" clId="{6638676B-5380-4D3F-87E5-3C300F02FE15}" dt="2020-10-12T01:36:27.911" v="51" actId="478"/>
          <ac:picMkLst>
            <pc:docMk/>
            <pc:sldMk cId="745424294" sldId="295"/>
            <ac:picMk id="50" creationId="{6672DACA-27B8-4325-8E3C-8B4712E708AC}"/>
          </ac:picMkLst>
        </pc:picChg>
      </pc:sldChg>
      <pc:sldChg chg="addSp delSp mod">
        <pc:chgData name="AFI AYSON, Arwin U." userId="f620573b-48c0-4c3d-9cbd-ac5a833ea09b" providerId="ADAL" clId="{6638676B-5380-4D3F-87E5-3C300F02FE15}" dt="2020-10-12T01:36:25.032" v="50" actId="478"/>
        <pc:sldMkLst>
          <pc:docMk/>
          <pc:sldMk cId="250088988" sldId="297"/>
        </pc:sldMkLst>
        <pc:grpChg chg="del">
          <ac:chgData name="AFI AYSON, Arwin U." userId="f620573b-48c0-4c3d-9cbd-ac5a833ea09b" providerId="ADAL" clId="{6638676B-5380-4D3F-87E5-3C300F02FE15}" dt="2020-10-12T01:36:25.032" v="50" actId="478"/>
          <ac:grpSpMkLst>
            <pc:docMk/>
            <pc:sldMk cId="250088988" sldId="297"/>
            <ac:grpSpMk id="28" creationId="{1351F181-409E-4F23-A570-F82DF8FA69F9}"/>
          </ac:grpSpMkLst>
        </pc:grpChg>
        <pc:picChg chg="add">
          <ac:chgData name="AFI AYSON, Arwin U." userId="f620573b-48c0-4c3d-9cbd-ac5a833ea09b" providerId="ADAL" clId="{6638676B-5380-4D3F-87E5-3C300F02FE15}" dt="2020-10-12T01:36:22.677" v="49" actId="22"/>
          <ac:picMkLst>
            <pc:docMk/>
            <pc:sldMk cId="250088988" sldId="297"/>
            <ac:picMk id="2" creationId="{042F4E51-CC0D-48D6-B3FF-E3A3D0CB099E}"/>
          </ac:picMkLst>
        </pc:picChg>
        <pc:picChg chg="del">
          <ac:chgData name="AFI AYSON, Arwin U." userId="f620573b-48c0-4c3d-9cbd-ac5a833ea09b" providerId="ADAL" clId="{6638676B-5380-4D3F-87E5-3C300F02FE15}" dt="2020-10-12T01:36:22.330" v="48" actId="478"/>
          <ac:picMkLst>
            <pc:docMk/>
            <pc:sldMk cId="250088988" sldId="297"/>
            <ac:picMk id="50" creationId="{6672DACA-27B8-4325-8E3C-8B4712E708AC}"/>
          </ac:picMkLst>
        </pc:picChg>
      </pc:sldChg>
      <pc:sldChg chg="addSp delSp mod">
        <pc:chgData name="AFI AYSON, Arwin U." userId="f620573b-48c0-4c3d-9cbd-ac5a833ea09b" providerId="ADAL" clId="{6638676B-5380-4D3F-87E5-3C300F02FE15}" dt="2020-10-12T01:37:20.037" v="76" actId="22"/>
        <pc:sldMkLst>
          <pc:docMk/>
          <pc:sldMk cId="1909362871" sldId="298"/>
        </pc:sldMkLst>
        <pc:picChg chg="add">
          <ac:chgData name="AFI AYSON, Arwin U." userId="f620573b-48c0-4c3d-9cbd-ac5a833ea09b" providerId="ADAL" clId="{6638676B-5380-4D3F-87E5-3C300F02FE15}" dt="2020-10-12T01:37:20.037" v="76" actId="22"/>
          <ac:picMkLst>
            <pc:docMk/>
            <pc:sldMk cId="1909362871" sldId="298"/>
            <ac:picMk id="4" creationId="{AFA09909-3A33-4F8C-8305-7FE19BFE4B82}"/>
          </ac:picMkLst>
        </pc:picChg>
        <pc:picChg chg="del">
          <ac:chgData name="AFI AYSON, Arwin U." userId="f620573b-48c0-4c3d-9cbd-ac5a833ea09b" providerId="ADAL" clId="{6638676B-5380-4D3F-87E5-3C300F02FE15}" dt="2020-10-12T01:37:19.499" v="75" actId="478"/>
          <ac:picMkLst>
            <pc:docMk/>
            <pc:sldMk cId="1909362871" sldId="298"/>
            <ac:picMk id="43" creationId="{E0277CD7-9EA6-46CE-9635-81F56DFBFF5B}"/>
          </ac:picMkLst>
        </pc:picChg>
      </pc:sldChg>
      <pc:sldChg chg="addSp delSp mod">
        <pc:chgData name="AFI AYSON, Arwin U." userId="f620573b-48c0-4c3d-9cbd-ac5a833ea09b" providerId="ADAL" clId="{6638676B-5380-4D3F-87E5-3C300F02FE15}" dt="2020-10-12T01:37:10.948" v="72" actId="22"/>
        <pc:sldMkLst>
          <pc:docMk/>
          <pc:sldMk cId="380649993" sldId="300"/>
        </pc:sldMkLst>
        <pc:picChg chg="add">
          <ac:chgData name="AFI AYSON, Arwin U." userId="f620573b-48c0-4c3d-9cbd-ac5a833ea09b" providerId="ADAL" clId="{6638676B-5380-4D3F-87E5-3C300F02FE15}" dt="2020-10-12T01:37:10.948" v="72" actId="22"/>
          <ac:picMkLst>
            <pc:docMk/>
            <pc:sldMk cId="380649993" sldId="300"/>
            <ac:picMk id="6" creationId="{2EBD2ADC-24A2-419B-B1BA-73DD70FD7099}"/>
          </ac:picMkLst>
        </pc:picChg>
        <pc:picChg chg="del">
          <ac:chgData name="AFI AYSON, Arwin U." userId="f620573b-48c0-4c3d-9cbd-ac5a833ea09b" providerId="ADAL" clId="{6638676B-5380-4D3F-87E5-3C300F02FE15}" dt="2020-10-12T01:37:10.628" v="71" actId="478"/>
          <ac:picMkLst>
            <pc:docMk/>
            <pc:sldMk cId="380649993" sldId="300"/>
            <ac:picMk id="43" creationId="{E0277CD7-9EA6-46CE-9635-81F56DFBFF5B}"/>
          </ac:picMkLst>
        </pc:picChg>
      </pc:sldChg>
      <pc:sldChg chg="addSp delSp mod">
        <pc:chgData name="AFI AYSON, Arwin U." userId="f620573b-48c0-4c3d-9cbd-ac5a833ea09b" providerId="ADAL" clId="{6638676B-5380-4D3F-87E5-3C300F02FE15}" dt="2020-10-12T01:36:56.246" v="65" actId="478"/>
        <pc:sldMkLst>
          <pc:docMk/>
          <pc:sldMk cId="2995826569" sldId="301"/>
        </pc:sldMkLst>
        <pc:grpChg chg="del">
          <ac:chgData name="AFI AYSON, Arwin U." userId="f620573b-48c0-4c3d-9cbd-ac5a833ea09b" providerId="ADAL" clId="{6638676B-5380-4D3F-87E5-3C300F02FE15}" dt="2020-10-12T01:36:56.246" v="65" actId="478"/>
          <ac:grpSpMkLst>
            <pc:docMk/>
            <pc:sldMk cId="2995826569" sldId="301"/>
            <ac:grpSpMk id="28" creationId="{1351F181-409E-4F23-A570-F82DF8FA69F9}"/>
          </ac:grpSpMkLst>
        </pc:grpChg>
        <pc:picChg chg="add">
          <ac:chgData name="AFI AYSON, Arwin U." userId="f620573b-48c0-4c3d-9cbd-ac5a833ea09b" providerId="ADAL" clId="{6638676B-5380-4D3F-87E5-3C300F02FE15}" dt="2020-10-12T01:36:53.445" v="64" actId="22"/>
          <ac:picMkLst>
            <pc:docMk/>
            <pc:sldMk cId="2995826569" sldId="301"/>
            <ac:picMk id="2" creationId="{D2854052-F3A1-4152-A68F-287D9E8E5F2D}"/>
          </ac:picMkLst>
        </pc:picChg>
        <pc:picChg chg="del">
          <ac:chgData name="AFI AYSON, Arwin U." userId="f620573b-48c0-4c3d-9cbd-ac5a833ea09b" providerId="ADAL" clId="{6638676B-5380-4D3F-87E5-3C300F02FE15}" dt="2020-10-12T01:36:52.498" v="63" actId="478"/>
          <ac:picMkLst>
            <pc:docMk/>
            <pc:sldMk cId="2995826569" sldId="301"/>
            <ac:picMk id="50" creationId="{6672DACA-27B8-4325-8E3C-8B4712E708AC}"/>
          </ac:picMkLst>
        </pc:picChg>
      </pc:sldChg>
      <pc:sldChg chg="addSp delSp mod">
        <pc:chgData name="AFI AYSON, Arwin U." userId="f620573b-48c0-4c3d-9cbd-ac5a833ea09b" providerId="ADAL" clId="{6638676B-5380-4D3F-87E5-3C300F02FE15}" dt="2020-10-12T01:38:07.729" v="100" actId="22"/>
        <pc:sldMkLst>
          <pc:docMk/>
          <pc:sldMk cId="2066623473" sldId="302"/>
        </pc:sldMkLst>
        <pc:picChg chg="add">
          <ac:chgData name="AFI AYSON, Arwin U." userId="f620573b-48c0-4c3d-9cbd-ac5a833ea09b" providerId="ADAL" clId="{6638676B-5380-4D3F-87E5-3C300F02FE15}" dt="2020-10-12T01:38:07.729" v="100" actId="22"/>
          <ac:picMkLst>
            <pc:docMk/>
            <pc:sldMk cId="2066623473" sldId="302"/>
            <ac:picMk id="4" creationId="{C9115D30-85EC-4C7A-9921-89D3103FBCF0}"/>
          </ac:picMkLst>
        </pc:picChg>
        <pc:picChg chg="del">
          <ac:chgData name="AFI AYSON, Arwin U." userId="f620573b-48c0-4c3d-9cbd-ac5a833ea09b" providerId="ADAL" clId="{6638676B-5380-4D3F-87E5-3C300F02FE15}" dt="2020-10-12T01:38:07.420" v="99" actId="478"/>
          <ac:picMkLst>
            <pc:docMk/>
            <pc:sldMk cId="2066623473" sldId="302"/>
            <ac:picMk id="43" creationId="{E0277CD7-9EA6-46CE-9635-81F56DFBFF5B}"/>
          </ac:picMkLst>
        </pc:picChg>
      </pc:sldChg>
      <pc:sldChg chg="addSp delSp mod">
        <pc:chgData name="AFI AYSON, Arwin U." userId="f620573b-48c0-4c3d-9cbd-ac5a833ea09b" providerId="ADAL" clId="{6638676B-5380-4D3F-87E5-3C300F02FE15}" dt="2020-10-12T01:38:12.243" v="102" actId="22"/>
        <pc:sldMkLst>
          <pc:docMk/>
          <pc:sldMk cId="305244608" sldId="303"/>
        </pc:sldMkLst>
        <pc:picChg chg="add">
          <ac:chgData name="AFI AYSON, Arwin U." userId="f620573b-48c0-4c3d-9cbd-ac5a833ea09b" providerId="ADAL" clId="{6638676B-5380-4D3F-87E5-3C300F02FE15}" dt="2020-10-12T01:38:12.243" v="102" actId="22"/>
          <ac:picMkLst>
            <pc:docMk/>
            <pc:sldMk cId="305244608" sldId="303"/>
            <ac:picMk id="4" creationId="{A5EB8500-7D72-4AA6-B45F-8EE8FB25B668}"/>
          </ac:picMkLst>
        </pc:picChg>
        <pc:picChg chg="del">
          <ac:chgData name="AFI AYSON, Arwin U." userId="f620573b-48c0-4c3d-9cbd-ac5a833ea09b" providerId="ADAL" clId="{6638676B-5380-4D3F-87E5-3C300F02FE15}" dt="2020-10-12T01:38:11.950" v="101" actId="478"/>
          <ac:picMkLst>
            <pc:docMk/>
            <pc:sldMk cId="305244608" sldId="303"/>
            <ac:picMk id="43" creationId="{E0277CD7-9EA6-46CE-9635-81F56DFBFF5B}"/>
          </ac:picMkLst>
        </pc:picChg>
      </pc:sldChg>
      <pc:sldChg chg="addSp delSp mod">
        <pc:chgData name="AFI AYSON, Arwin U." userId="f620573b-48c0-4c3d-9cbd-ac5a833ea09b" providerId="ADAL" clId="{6638676B-5380-4D3F-87E5-3C300F02FE15}" dt="2020-10-12T01:38:17.672" v="106" actId="22"/>
        <pc:sldMkLst>
          <pc:docMk/>
          <pc:sldMk cId="32446738" sldId="304"/>
        </pc:sldMkLst>
        <pc:picChg chg="add">
          <ac:chgData name="AFI AYSON, Arwin U." userId="f620573b-48c0-4c3d-9cbd-ac5a833ea09b" providerId="ADAL" clId="{6638676B-5380-4D3F-87E5-3C300F02FE15}" dt="2020-10-12T01:38:17.672" v="106" actId="22"/>
          <ac:picMkLst>
            <pc:docMk/>
            <pc:sldMk cId="32446738" sldId="304"/>
            <ac:picMk id="4" creationId="{49BD120A-F9AD-4E8B-8D70-C76AE27F0746}"/>
          </ac:picMkLst>
        </pc:picChg>
        <pc:picChg chg="del">
          <ac:chgData name="AFI AYSON, Arwin U." userId="f620573b-48c0-4c3d-9cbd-ac5a833ea09b" providerId="ADAL" clId="{6638676B-5380-4D3F-87E5-3C300F02FE15}" dt="2020-10-12T01:38:17.368" v="105" actId="478"/>
          <ac:picMkLst>
            <pc:docMk/>
            <pc:sldMk cId="32446738" sldId="304"/>
            <ac:picMk id="43" creationId="{E0277CD7-9EA6-46CE-9635-81F56DFBFF5B}"/>
          </ac:picMkLst>
        </pc:picChg>
      </pc:sldChg>
      <pc:sldChg chg="addSp delSp mod">
        <pc:chgData name="AFI AYSON, Arwin U." userId="f620573b-48c0-4c3d-9cbd-ac5a833ea09b" providerId="ADAL" clId="{6638676B-5380-4D3F-87E5-3C300F02FE15}" dt="2020-10-12T01:38:20.494" v="108" actId="22"/>
        <pc:sldMkLst>
          <pc:docMk/>
          <pc:sldMk cId="1549805366" sldId="305"/>
        </pc:sldMkLst>
        <pc:picChg chg="add">
          <ac:chgData name="AFI AYSON, Arwin U." userId="f620573b-48c0-4c3d-9cbd-ac5a833ea09b" providerId="ADAL" clId="{6638676B-5380-4D3F-87E5-3C300F02FE15}" dt="2020-10-12T01:38:20.494" v="108" actId="22"/>
          <ac:picMkLst>
            <pc:docMk/>
            <pc:sldMk cId="1549805366" sldId="305"/>
            <ac:picMk id="5" creationId="{96705F6C-536D-43BA-A7BF-A5EF2800DEE5}"/>
          </ac:picMkLst>
        </pc:picChg>
        <pc:picChg chg="del">
          <ac:chgData name="AFI AYSON, Arwin U." userId="f620573b-48c0-4c3d-9cbd-ac5a833ea09b" providerId="ADAL" clId="{6638676B-5380-4D3F-87E5-3C300F02FE15}" dt="2020-10-12T01:38:20.233" v="107" actId="478"/>
          <ac:picMkLst>
            <pc:docMk/>
            <pc:sldMk cId="1549805366" sldId="305"/>
            <ac:picMk id="43" creationId="{E0277CD7-9EA6-46CE-9635-81F56DFBFF5B}"/>
          </ac:picMkLst>
        </pc:picChg>
      </pc:sldChg>
      <pc:sldChg chg="addSp delSp mod">
        <pc:chgData name="AFI AYSON, Arwin U." userId="f620573b-48c0-4c3d-9cbd-ac5a833ea09b" providerId="ADAL" clId="{6638676B-5380-4D3F-87E5-3C300F02FE15}" dt="2020-10-12T01:38:23.731" v="110" actId="22"/>
        <pc:sldMkLst>
          <pc:docMk/>
          <pc:sldMk cId="1997436625" sldId="306"/>
        </pc:sldMkLst>
        <pc:picChg chg="add">
          <ac:chgData name="AFI AYSON, Arwin U." userId="f620573b-48c0-4c3d-9cbd-ac5a833ea09b" providerId="ADAL" clId="{6638676B-5380-4D3F-87E5-3C300F02FE15}" dt="2020-10-12T01:38:23.731" v="110" actId="22"/>
          <ac:picMkLst>
            <pc:docMk/>
            <pc:sldMk cId="1997436625" sldId="306"/>
            <ac:picMk id="5" creationId="{DAEC4701-159F-4A9A-A063-4650DB6F98F3}"/>
          </ac:picMkLst>
        </pc:picChg>
        <pc:picChg chg="del">
          <ac:chgData name="AFI AYSON, Arwin U." userId="f620573b-48c0-4c3d-9cbd-ac5a833ea09b" providerId="ADAL" clId="{6638676B-5380-4D3F-87E5-3C300F02FE15}" dt="2020-10-12T01:38:23.339" v="109" actId="478"/>
          <ac:picMkLst>
            <pc:docMk/>
            <pc:sldMk cId="1997436625" sldId="306"/>
            <ac:picMk id="43" creationId="{E0277CD7-9EA6-46CE-9635-81F56DFBFF5B}"/>
          </ac:picMkLst>
        </pc:picChg>
      </pc:sldChg>
      <pc:sldChg chg="addSp delSp mod">
        <pc:chgData name="AFI AYSON, Arwin U." userId="f620573b-48c0-4c3d-9cbd-ac5a833ea09b" providerId="ADAL" clId="{6638676B-5380-4D3F-87E5-3C300F02FE15}" dt="2020-10-12T01:38:28.514" v="114" actId="22"/>
        <pc:sldMkLst>
          <pc:docMk/>
          <pc:sldMk cId="375718180" sldId="307"/>
        </pc:sldMkLst>
        <pc:picChg chg="add">
          <ac:chgData name="AFI AYSON, Arwin U." userId="f620573b-48c0-4c3d-9cbd-ac5a833ea09b" providerId="ADAL" clId="{6638676B-5380-4D3F-87E5-3C300F02FE15}" dt="2020-10-12T01:38:28.514" v="114" actId="22"/>
          <ac:picMkLst>
            <pc:docMk/>
            <pc:sldMk cId="375718180" sldId="307"/>
            <ac:picMk id="6" creationId="{FDD4958A-812A-4DB1-B0AF-6B25C8ED01A1}"/>
          </ac:picMkLst>
        </pc:picChg>
        <pc:picChg chg="del">
          <ac:chgData name="AFI AYSON, Arwin U." userId="f620573b-48c0-4c3d-9cbd-ac5a833ea09b" providerId="ADAL" clId="{6638676B-5380-4D3F-87E5-3C300F02FE15}" dt="2020-10-12T01:38:28.209" v="113" actId="478"/>
          <ac:picMkLst>
            <pc:docMk/>
            <pc:sldMk cId="375718180" sldId="307"/>
            <ac:picMk id="43" creationId="{E0277CD7-9EA6-46CE-9635-81F56DFBFF5B}"/>
          </ac:picMkLst>
        </pc:picChg>
      </pc:sldChg>
      <pc:sldChg chg="addSp delSp mod">
        <pc:chgData name="AFI AYSON, Arwin U." userId="f620573b-48c0-4c3d-9cbd-ac5a833ea09b" providerId="ADAL" clId="{6638676B-5380-4D3F-87E5-3C300F02FE15}" dt="2020-10-12T01:38:31.394" v="116" actId="22"/>
        <pc:sldMkLst>
          <pc:docMk/>
          <pc:sldMk cId="1560287013" sldId="308"/>
        </pc:sldMkLst>
        <pc:picChg chg="add">
          <ac:chgData name="AFI AYSON, Arwin U." userId="f620573b-48c0-4c3d-9cbd-ac5a833ea09b" providerId="ADAL" clId="{6638676B-5380-4D3F-87E5-3C300F02FE15}" dt="2020-10-12T01:38:31.394" v="116" actId="22"/>
          <ac:picMkLst>
            <pc:docMk/>
            <pc:sldMk cId="1560287013" sldId="308"/>
            <ac:picMk id="4" creationId="{695A4279-1DCE-4B15-B3C6-042C16FCF8EB}"/>
          </ac:picMkLst>
        </pc:picChg>
        <pc:picChg chg="del">
          <ac:chgData name="AFI AYSON, Arwin U." userId="f620573b-48c0-4c3d-9cbd-ac5a833ea09b" providerId="ADAL" clId="{6638676B-5380-4D3F-87E5-3C300F02FE15}" dt="2020-10-12T01:38:31.141" v="115" actId="478"/>
          <ac:picMkLst>
            <pc:docMk/>
            <pc:sldMk cId="1560287013" sldId="308"/>
            <ac:picMk id="43" creationId="{E0277CD7-9EA6-46CE-9635-81F56DFBFF5B}"/>
          </ac:picMkLst>
        </pc:picChg>
      </pc:sldChg>
      <pc:sldChg chg="addSp delSp mod">
        <pc:chgData name="AFI AYSON, Arwin U." userId="f620573b-48c0-4c3d-9cbd-ac5a833ea09b" providerId="ADAL" clId="{6638676B-5380-4D3F-87E5-3C300F02FE15}" dt="2020-10-12T01:38:35.077" v="118" actId="22"/>
        <pc:sldMkLst>
          <pc:docMk/>
          <pc:sldMk cId="2599259153" sldId="309"/>
        </pc:sldMkLst>
        <pc:picChg chg="add">
          <ac:chgData name="AFI AYSON, Arwin U." userId="f620573b-48c0-4c3d-9cbd-ac5a833ea09b" providerId="ADAL" clId="{6638676B-5380-4D3F-87E5-3C300F02FE15}" dt="2020-10-12T01:38:35.077" v="118" actId="22"/>
          <ac:picMkLst>
            <pc:docMk/>
            <pc:sldMk cId="2599259153" sldId="309"/>
            <ac:picMk id="4" creationId="{7C65649C-6090-4ECB-B938-7DB732958B2E}"/>
          </ac:picMkLst>
        </pc:picChg>
        <pc:picChg chg="del">
          <ac:chgData name="AFI AYSON, Arwin U." userId="f620573b-48c0-4c3d-9cbd-ac5a833ea09b" providerId="ADAL" clId="{6638676B-5380-4D3F-87E5-3C300F02FE15}" dt="2020-10-12T01:38:34.754" v="117" actId="478"/>
          <ac:picMkLst>
            <pc:docMk/>
            <pc:sldMk cId="2599259153" sldId="309"/>
            <ac:picMk id="43" creationId="{E0277CD7-9EA6-46CE-9635-81F56DFBFF5B}"/>
          </ac:picMkLst>
        </pc:picChg>
      </pc:sldChg>
      <pc:sldChg chg="addSp delSp mod">
        <pc:chgData name="AFI AYSON, Arwin U." userId="f620573b-48c0-4c3d-9cbd-ac5a833ea09b" providerId="ADAL" clId="{6638676B-5380-4D3F-87E5-3C300F02FE15}" dt="2020-10-12T01:37:15.875" v="74" actId="22"/>
        <pc:sldMkLst>
          <pc:docMk/>
          <pc:sldMk cId="3608660785" sldId="310"/>
        </pc:sldMkLst>
        <pc:picChg chg="add">
          <ac:chgData name="AFI AYSON, Arwin U." userId="f620573b-48c0-4c3d-9cbd-ac5a833ea09b" providerId="ADAL" clId="{6638676B-5380-4D3F-87E5-3C300F02FE15}" dt="2020-10-12T01:37:15.875" v="74" actId="22"/>
          <ac:picMkLst>
            <pc:docMk/>
            <pc:sldMk cId="3608660785" sldId="310"/>
            <ac:picMk id="4" creationId="{B2671309-84AE-49DE-9322-D72E036FA279}"/>
          </ac:picMkLst>
        </pc:picChg>
        <pc:picChg chg="del">
          <ac:chgData name="AFI AYSON, Arwin U." userId="f620573b-48c0-4c3d-9cbd-ac5a833ea09b" providerId="ADAL" clId="{6638676B-5380-4D3F-87E5-3C300F02FE15}" dt="2020-10-12T01:37:15.385" v="73" actId="478"/>
          <ac:picMkLst>
            <pc:docMk/>
            <pc:sldMk cId="3608660785" sldId="310"/>
            <ac:picMk id="43" creationId="{E0277CD7-9EA6-46CE-9635-81F56DFBFF5B}"/>
          </ac:picMkLst>
        </pc:picChg>
      </pc:sldChg>
      <pc:sldChg chg="addSp delSp modSp mod">
        <pc:chgData name="AFI AYSON, Arwin U." userId="f620573b-48c0-4c3d-9cbd-ac5a833ea09b" providerId="ADAL" clId="{6638676B-5380-4D3F-87E5-3C300F02FE15}" dt="2020-10-12T01:37:34.896" v="81" actId="478"/>
        <pc:sldMkLst>
          <pc:docMk/>
          <pc:sldMk cId="2553602180" sldId="311"/>
        </pc:sldMkLst>
        <pc:picChg chg="add">
          <ac:chgData name="AFI AYSON, Arwin U." userId="f620573b-48c0-4c3d-9cbd-ac5a833ea09b" providerId="ADAL" clId="{6638676B-5380-4D3F-87E5-3C300F02FE15}" dt="2020-10-12T01:37:23.686" v="78" actId="22"/>
          <ac:picMkLst>
            <pc:docMk/>
            <pc:sldMk cId="2553602180" sldId="311"/>
            <ac:picMk id="5" creationId="{90105599-4A08-4EAE-A36F-BFB833778017}"/>
          </ac:picMkLst>
        </pc:picChg>
        <pc:picChg chg="add del mod">
          <ac:chgData name="AFI AYSON, Arwin U." userId="f620573b-48c0-4c3d-9cbd-ac5a833ea09b" providerId="ADAL" clId="{6638676B-5380-4D3F-87E5-3C300F02FE15}" dt="2020-10-12T01:37:34.896" v="81" actId="478"/>
          <ac:picMkLst>
            <pc:docMk/>
            <pc:sldMk cId="2553602180" sldId="311"/>
            <ac:picMk id="6" creationId="{B5D86364-2B2A-4B07-802E-4196EA69B473}"/>
          </ac:picMkLst>
        </pc:picChg>
        <pc:picChg chg="del">
          <ac:chgData name="AFI AYSON, Arwin U." userId="f620573b-48c0-4c3d-9cbd-ac5a833ea09b" providerId="ADAL" clId="{6638676B-5380-4D3F-87E5-3C300F02FE15}" dt="2020-10-12T01:37:22.838" v="77" actId="478"/>
          <ac:picMkLst>
            <pc:docMk/>
            <pc:sldMk cId="2553602180" sldId="311"/>
            <ac:picMk id="43" creationId="{E0277CD7-9EA6-46CE-9635-81F56DFBFF5B}"/>
          </ac:picMkLst>
        </pc:picChg>
      </pc:sldChg>
      <pc:sldChg chg="addSp delSp mod">
        <pc:chgData name="AFI AYSON, Arwin U." userId="f620573b-48c0-4c3d-9cbd-ac5a833ea09b" providerId="ADAL" clId="{6638676B-5380-4D3F-87E5-3C300F02FE15}" dt="2020-10-12T01:38:37.914" v="120" actId="22"/>
        <pc:sldMkLst>
          <pc:docMk/>
          <pc:sldMk cId="2921505536" sldId="312"/>
        </pc:sldMkLst>
        <pc:picChg chg="add">
          <ac:chgData name="AFI AYSON, Arwin U." userId="f620573b-48c0-4c3d-9cbd-ac5a833ea09b" providerId="ADAL" clId="{6638676B-5380-4D3F-87E5-3C300F02FE15}" dt="2020-10-12T01:38:37.914" v="120" actId="22"/>
          <ac:picMkLst>
            <pc:docMk/>
            <pc:sldMk cId="2921505536" sldId="312"/>
            <ac:picMk id="5" creationId="{CE77A68B-181D-4CEA-8DE3-C59EC34A5F8C}"/>
          </ac:picMkLst>
        </pc:picChg>
        <pc:picChg chg="del">
          <ac:chgData name="AFI AYSON, Arwin U." userId="f620573b-48c0-4c3d-9cbd-ac5a833ea09b" providerId="ADAL" clId="{6638676B-5380-4D3F-87E5-3C300F02FE15}" dt="2020-10-12T01:38:37.530" v="119" actId="478"/>
          <ac:picMkLst>
            <pc:docMk/>
            <pc:sldMk cId="2921505536" sldId="312"/>
            <ac:picMk id="43" creationId="{E0277CD7-9EA6-46CE-9635-81F56DFBFF5B}"/>
          </ac:picMkLst>
        </pc:picChg>
      </pc:sldChg>
      <pc:sldChg chg="addSp delSp mod">
        <pc:chgData name="AFI AYSON, Arwin U." userId="f620573b-48c0-4c3d-9cbd-ac5a833ea09b" providerId="ADAL" clId="{6638676B-5380-4D3F-87E5-3C300F02FE15}" dt="2020-10-12T01:38:41.241" v="122" actId="22"/>
        <pc:sldMkLst>
          <pc:docMk/>
          <pc:sldMk cId="3982685543" sldId="313"/>
        </pc:sldMkLst>
        <pc:picChg chg="add">
          <ac:chgData name="AFI AYSON, Arwin U." userId="f620573b-48c0-4c3d-9cbd-ac5a833ea09b" providerId="ADAL" clId="{6638676B-5380-4D3F-87E5-3C300F02FE15}" dt="2020-10-12T01:38:41.241" v="122" actId="22"/>
          <ac:picMkLst>
            <pc:docMk/>
            <pc:sldMk cId="3982685543" sldId="313"/>
            <ac:picMk id="4" creationId="{536F6317-5A53-4D23-8D3A-643BA7E6BFFE}"/>
          </ac:picMkLst>
        </pc:picChg>
        <pc:picChg chg="del">
          <ac:chgData name="AFI AYSON, Arwin U." userId="f620573b-48c0-4c3d-9cbd-ac5a833ea09b" providerId="ADAL" clId="{6638676B-5380-4D3F-87E5-3C300F02FE15}" dt="2020-10-12T01:38:40.913" v="121" actId="478"/>
          <ac:picMkLst>
            <pc:docMk/>
            <pc:sldMk cId="3982685543" sldId="313"/>
            <ac:picMk id="43" creationId="{E0277CD7-9EA6-46CE-9635-81F56DFBFF5B}"/>
          </ac:picMkLst>
        </pc:picChg>
      </pc:sldChg>
      <pc:sldChg chg="addSp delSp mod">
        <pc:chgData name="AFI AYSON, Arwin U." userId="f620573b-48c0-4c3d-9cbd-ac5a833ea09b" providerId="ADAL" clId="{6638676B-5380-4D3F-87E5-3C300F02FE15}" dt="2020-10-12T01:38:49.698" v="128" actId="22"/>
        <pc:sldMkLst>
          <pc:docMk/>
          <pc:sldMk cId="1160794382" sldId="314"/>
        </pc:sldMkLst>
        <pc:picChg chg="add del">
          <ac:chgData name="AFI AYSON, Arwin U." userId="f620573b-48c0-4c3d-9cbd-ac5a833ea09b" providerId="ADAL" clId="{6638676B-5380-4D3F-87E5-3C300F02FE15}" dt="2020-10-12T01:38:49.356" v="127" actId="478"/>
          <ac:picMkLst>
            <pc:docMk/>
            <pc:sldMk cId="1160794382" sldId="314"/>
            <ac:picMk id="5" creationId="{49977D1E-E76E-4F66-A214-003AF570B638}"/>
          </ac:picMkLst>
        </pc:picChg>
        <pc:picChg chg="add">
          <ac:chgData name="AFI AYSON, Arwin U." userId="f620573b-48c0-4c3d-9cbd-ac5a833ea09b" providerId="ADAL" clId="{6638676B-5380-4D3F-87E5-3C300F02FE15}" dt="2020-10-12T01:38:49.698" v="128" actId="22"/>
          <ac:picMkLst>
            <pc:docMk/>
            <pc:sldMk cId="1160794382" sldId="314"/>
            <ac:picMk id="6" creationId="{84EC6655-F31E-424A-93EC-72C864EDBC24}"/>
          </ac:picMkLst>
        </pc:picChg>
        <pc:picChg chg="del">
          <ac:chgData name="AFI AYSON, Arwin U." userId="f620573b-48c0-4c3d-9cbd-ac5a833ea09b" providerId="ADAL" clId="{6638676B-5380-4D3F-87E5-3C300F02FE15}" dt="2020-10-12T01:38:43.692" v="123" actId="478"/>
          <ac:picMkLst>
            <pc:docMk/>
            <pc:sldMk cId="1160794382" sldId="314"/>
            <ac:picMk id="43" creationId="{E0277CD7-9EA6-46CE-9635-81F56DFBFF5B}"/>
          </ac:picMkLst>
        </pc:picChg>
      </pc:sldChg>
      <pc:sldChg chg="addSp delSp mod">
        <pc:chgData name="AFI AYSON, Arwin U." userId="f620573b-48c0-4c3d-9cbd-ac5a833ea09b" providerId="ADAL" clId="{6638676B-5380-4D3F-87E5-3C300F02FE15}" dt="2020-10-12T01:38:46.701" v="126" actId="22"/>
        <pc:sldMkLst>
          <pc:docMk/>
          <pc:sldMk cId="2356409336" sldId="315"/>
        </pc:sldMkLst>
        <pc:picChg chg="add">
          <ac:chgData name="AFI AYSON, Arwin U." userId="f620573b-48c0-4c3d-9cbd-ac5a833ea09b" providerId="ADAL" clId="{6638676B-5380-4D3F-87E5-3C300F02FE15}" dt="2020-10-12T01:38:46.701" v="126" actId="22"/>
          <ac:picMkLst>
            <pc:docMk/>
            <pc:sldMk cId="2356409336" sldId="315"/>
            <ac:picMk id="5" creationId="{48315121-4302-44B1-82EC-2A0A77EF7C8C}"/>
          </ac:picMkLst>
        </pc:picChg>
        <pc:picChg chg="del">
          <ac:chgData name="AFI AYSON, Arwin U." userId="f620573b-48c0-4c3d-9cbd-ac5a833ea09b" providerId="ADAL" clId="{6638676B-5380-4D3F-87E5-3C300F02FE15}" dt="2020-10-12T01:38:46.436" v="125" actId="478"/>
          <ac:picMkLst>
            <pc:docMk/>
            <pc:sldMk cId="2356409336" sldId="315"/>
            <ac:picMk id="43" creationId="{E0277CD7-9EA6-46CE-9635-81F56DFBFF5B}"/>
          </ac:picMkLst>
        </pc:picChg>
      </pc:sldChg>
      <pc:sldChg chg="addSp delSp mod">
        <pc:chgData name="AFI AYSON, Arwin U." userId="f620573b-48c0-4c3d-9cbd-ac5a833ea09b" providerId="ADAL" clId="{6638676B-5380-4D3F-87E5-3C300F02FE15}" dt="2020-10-12T01:37:01.098" v="68" actId="478"/>
        <pc:sldMkLst>
          <pc:docMk/>
          <pc:sldMk cId="2300178621" sldId="316"/>
        </pc:sldMkLst>
        <pc:grpChg chg="del">
          <ac:chgData name="AFI AYSON, Arwin U." userId="f620573b-48c0-4c3d-9cbd-ac5a833ea09b" providerId="ADAL" clId="{6638676B-5380-4D3F-87E5-3C300F02FE15}" dt="2020-10-12T01:37:01.098" v="68" actId="478"/>
          <ac:grpSpMkLst>
            <pc:docMk/>
            <pc:sldMk cId="2300178621" sldId="316"/>
            <ac:grpSpMk id="28" creationId="{1351F181-409E-4F23-A570-F82DF8FA69F9}"/>
          </ac:grpSpMkLst>
        </pc:grpChg>
        <pc:picChg chg="add">
          <ac:chgData name="AFI AYSON, Arwin U." userId="f620573b-48c0-4c3d-9cbd-ac5a833ea09b" providerId="ADAL" clId="{6638676B-5380-4D3F-87E5-3C300F02FE15}" dt="2020-10-12T01:36:59.054" v="67" actId="22"/>
          <ac:picMkLst>
            <pc:docMk/>
            <pc:sldMk cId="2300178621" sldId="316"/>
            <ac:picMk id="3" creationId="{3D994FDF-C27A-462B-BDF4-589C59E70243}"/>
          </ac:picMkLst>
        </pc:picChg>
        <pc:picChg chg="del">
          <ac:chgData name="AFI AYSON, Arwin U." userId="f620573b-48c0-4c3d-9cbd-ac5a833ea09b" providerId="ADAL" clId="{6638676B-5380-4D3F-87E5-3C300F02FE15}" dt="2020-10-12T01:36:58.641" v="66" actId="478"/>
          <ac:picMkLst>
            <pc:docMk/>
            <pc:sldMk cId="2300178621" sldId="316"/>
            <ac:picMk id="50" creationId="{6672DACA-27B8-4325-8E3C-8B4712E708AC}"/>
          </ac:picMkLst>
        </pc:picChg>
      </pc:sldChg>
      <pc:sldChg chg="addSp delSp mod">
        <pc:chgData name="AFI AYSON, Arwin U." userId="f620573b-48c0-4c3d-9cbd-ac5a833ea09b" providerId="ADAL" clId="{6638676B-5380-4D3F-87E5-3C300F02FE15}" dt="2020-10-12T01:37:58.316" v="94" actId="22"/>
        <pc:sldMkLst>
          <pc:docMk/>
          <pc:sldMk cId="40461907" sldId="317"/>
        </pc:sldMkLst>
        <pc:picChg chg="add">
          <ac:chgData name="AFI AYSON, Arwin U." userId="f620573b-48c0-4c3d-9cbd-ac5a833ea09b" providerId="ADAL" clId="{6638676B-5380-4D3F-87E5-3C300F02FE15}" dt="2020-10-12T01:37:58.316" v="94" actId="22"/>
          <ac:picMkLst>
            <pc:docMk/>
            <pc:sldMk cId="40461907" sldId="317"/>
            <ac:picMk id="4" creationId="{354E5E43-FBCE-4F7A-AF24-22C2B5470BA7}"/>
          </ac:picMkLst>
        </pc:picChg>
        <pc:picChg chg="del">
          <ac:chgData name="AFI AYSON, Arwin U." userId="f620573b-48c0-4c3d-9cbd-ac5a833ea09b" providerId="ADAL" clId="{6638676B-5380-4D3F-87E5-3C300F02FE15}" dt="2020-10-12T01:37:58.008" v="93" actId="478"/>
          <ac:picMkLst>
            <pc:docMk/>
            <pc:sldMk cId="40461907" sldId="317"/>
            <ac:picMk id="43" creationId="{E0277CD7-9EA6-46CE-9635-81F56DFBFF5B}"/>
          </ac:picMkLst>
        </pc:picChg>
      </pc:sldChg>
      <pc:sldChg chg="addSp delSp mod">
        <pc:chgData name="AFI AYSON, Arwin U." userId="f620573b-48c0-4c3d-9cbd-ac5a833ea09b" providerId="ADAL" clId="{6638676B-5380-4D3F-87E5-3C300F02FE15}" dt="2020-10-12T01:36:44.548" v="59" actId="478"/>
        <pc:sldMkLst>
          <pc:docMk/>
          <pc:sldMk cId="1008066935" sldId="318"/>
        </pc:sldMkLst>
        <pc:grpChg chg="del">
          <ac:chgData name="AFI AYSON, Arwin U." userId="f620573b-48c0-4c3d-9cbd-ac5a833ea09b" providerId="ADAL" clId="{6638676B-5380-4D3F-87E5-3C300F02FE15}" dt="2020-10-12T01:36:44.548" v="59" actId="478"/>
          <ac:grpSpMkLst>
            <pc:docMk/>
            <pc:sldMk cId="1008066935" sldId="318"/>
            <ac:grpSpMk id="28" creationId="{1351F181-409E-4F23-A570-F82DF8FA69F9}"/>
          </ac:grpSpMkLst>
        </pc:grpChg>
        <pc:picChg chg="add">
          <ac:chgData name="AFI AYSON, Arwin U." userId="f620573b-48c0-4c3d-9cbd-ac5a833ea09b" providerId="ADAL" clId="{6638676B-5380-4D3F-87E5-3C300F02FE15}" dt="2020-10-12T01:36:42.315" v="58" actId="22"/>
          <ac:picMkLst>
            <pc:docMk/>
            <pc:sldMk cId="1008066935" sldId="318"/>
            <ac:picMk id="2" creationId="{2D38A745-6E6A-416E-9C91-3F28D8E016E0}"/>
          </ac:picMkLst>
        </pc:picChg>
        <pc:picChg chg="del">
          <ac:chgData name="AFI AYSON, Arwin U." userId="f620573b-48c0-4c3d-9cbd-ac5a833ea09b" providerId="ADAL" clId="{6638676B-5380-4D3F-87E5-3C300F02FE15}" dt="2020-10-12T01:36:41.984" v="57" actId="478"/>
          <ac:picMkLst>
            <pc:docMk/>
            <pc:sldMk cId="1008066935" sldId="318"/>
            <ac:picMk id="50" creationId="{6672DACA-27B8-4325-8E3C-8B4712E708AC}"/>
          </ac:picMkLst>
        </pc:picChg>
      </pc:sldChg>
      <pc:sldChg chg="addSp delSp mod">
        <pc:chgData name="AFI AYSON, Arwin U." userId="f620573b-48c0-4c3d-9cbd-ac5a833ea09b" providerId="ADAL" clId="{6638676B-5380-4D3F-87E5-3C300F02FE15}" dt="2020-10-12T01:37:45.322" v="86" actId="478"/>
        <pc:sldMkLst>
          <pc:docMk/>
          <pc:sldMk cId="2541755661" sldId="319"/>
        </pc:sldMkLst>
        <pc:grpChg chg="del">
          <ac:chgData name="AFI AYSON, Arwin U." userId="f620573b-48c0-4c3d-9cbd-ac5a833ea09b" providerId="ADAL" clId="{6638676B-5380-4D3F-87E5-3C300F02FE15}" dt="2020-10-12T01:37:45.322" v="86" actId="478"/>
          <ac:grpSpMkLst>
            <pc:docMk/>
            <pc:sldMk cId="2541755661" sldId="319"/>
            <ac:grpSpMk id="28" creationId="{1351F181-409E-4F23-A570-F82DF8FA69F9}"/>
          </ac:grpSpMkLst>
        </pc:grpChg>
        <pc:picChg chg="add del">
          <ac:chgData name="AFI AYSON, Arwin U." userId="f620573b-48c0-4c3d-9cbd-ac5a833ea09b" providerId="ADAL" clId="{6638676B-5380-4D3F-87E5-3C300F02FE15}" dt="2020-10-12T01:37:39.680" v="84" actId="478"/>
          <ac:picMkLst>
            <pc:docMk/>
            <pc:sldMk cId="2541755661" sldId="319"/>
            <ac:picMk id="2" creationId="{768BD70D-3FBC-4CC1-8FE5-39111033E48D}"/>
          </ac:picMkLst>
        </pc:picChg>
        <pc:picChg chg="add">
          <ac:chgData name="AFI AYSON, Arwin U." userId="f620573b-48c0-4c3d-9cbd-ac5a833ea09b" providerId="ADAL" clId="{6638676B-5380-4D3F-87E5-3C300F02FE15}" dt="2020-10-12T01:37:43.306" v="85" actId="22"/>
          <ac:picMkLst>
            <pc:docMk/>
            <pc:sldMk cId="2541755661" sldId="319"/>
            <ac:picMk id="3" creationId="{DF46E7F6-D8EF-470E-985D-341819B0AB82}"/>
          </ac:picMkLst>
        </pc:picChg>
        <pc:picChg chg="del">
          <ac:chgData name="AFI AYSON, Arwin U." userId="f620573b-48c0-4c3d-9cbd-ac5a833ea09b" providerId="ADAL" clId="{6638676B-5380-4D3F-87E5-3C300F02FE15}" dt="2020-10-12T01:37:37.691" v="82" actId="478"/>
          <ac:picMkLst>
            <pc:docMk/>
            <pc:sldMk cId="2541755661" sldId="319"/>
            <ac:picMk id="50" creationId="{6672DACA-27B8-4325-8E3C-8B4712E708AC}"/>
          </ac:picMkLst>
        </pc:picChg>
      </pc:sldChg>
      <pc:sldChg chg="addSp delSp mod">
        <pc:chgData name="AFI AYSON, Arwin U." userId="f620573b-48c0-4c3d-9cbd-ac5a833ea09b" providerId="ADAL" clId="{6638676B-5380-4D3F-87E5-3C300F02FE15}" dt="2020-10-12T01:37:50.245" v="89" actId="478"/>
        <pc:sldMkLst>
          <pc:docMk/>
          <pc:sldMk cId="2946621759" sldId="320"/>
        </pc:sldMkLst>
        <pc:grpChg chg="del">
          <ac:chgData name="AFI AYSON, Arwin U." userId="f620573b-48c0-4c3d-9cbd-ac5a833ea09b" providerId="ADAL" clId="{6638676B-5380-4D3F-87E5-3C300F02FE15}" dt="2020-10-12T01:37:50.245" v="89" actId="478"/>
          <ac:grpSpMkLst>
            <pc:docMk/>
            <pc:sldMk cId="2946621759" sldId="320"/>
            <ac:grpSpMk id="28" creationId="{1351F181-409E-4F23-A570-F82DF8FA69F9}"/>
          </ac:grpSpMkLst>
        </pc:grpChg>
        <pc:picChg chg="add">
          <ac:chgData name="AFI AYSON, Arwin U." userId="f620573b-48c0-4c3d-9cbd-ac5a833ea09b" providerId="ADAL" clId="{6638676B-5380-4D3F-87E5-3C300F02FE15}" dt="2020-10-12T01:37:48.118" v="88" actId="22"/>
          <ac:picMkLst>
            <pc:docMk/>
            <pc:sldMk cId="2946621759" sldId="320"/>
            <ac:picMk id="2" creationId="{C3CBDF96-0ACE-40F3-8756-A35AB3E2FA0E}"/>
          </ac:picMkLst>
        </pc:picChg>
        <pc:picChg chg="del">
          <ac:chgData name="AFI AYSON, Arwin U." userId="f620573b-48c0-4c3d-9cbd-ac5a833ea09b" providerId="ADAL" clId="{6638676B-5380-4D3F-87E5-3C300F02FE15}" dt="2020-10-12T01:37:47.821" v="87" actId="478"/>
          <ac:picMkLst>
            <pc:docMk/>
            <pc:sldMk cId="2946621759" sldId="320"/>
            <ac:picMk id="50" creationId="{6672DACA-27B8-4325-8E3C-8B4712E708AC}"/>
          </ac:picMkLst>
        </pc:picChg>
      </pc:sldChg>
      <pc:sldChg chg="addSp delSp mod">
        <pc:chgData name="AFI AYSON, Arwin U." userId="f620573b-48c0-4c3d-9cbd-ac5a833ea09b" providerId="ADAL" clId="{6638676B-5380-4D3F-87E5-3C300F02FE15}" dt="2020-10-12T01:37:55.396" v="92" actId="478"/>
        <pc:sldMkLst>
          <pc:docMk/>
          <pc:sldMk cId="2187349487" sldId="321"/>
        </pc:sldMkLst>
        <pc:grpChg chg="del">
          <ac:chgData name="AFI AYSON, Arwin U." userId="f620573b-48c0-4c3d-9cbd-ac5a833ea09b" providerId="ADAL" clId="{6638676B-5380-4D3F-87E5-3C300F02FE15}" dt="2020-10-12T01:37:55.396" v="92" actId="478"/>
          <ac:grpSpMkLst>
            <pc:docMk/>
            <pc:sldMk cId="2187349487" sldId="321"/>
            <ac:grpSpMk id="28" creationId="{1351F181-409E-4F23-A570-F82DF8FA69F9}"/>
          </ac:grpSpMkLst>
        </pc:grpChg>
        <pc:picChg chg="add">
          <ac:chgData name="AFI AYSON, Arwin U." userId="f620573b-48c0-4c3d-9cbd-ac5a833ea09b" providerId="ADAL" clId="{6638676B-5380-4D3F-87E5-3C300F02FE15}" dt="2020-10-12T01:37:53.284" v="91" actId="22"/>
          <ac:picMkLst>
            <pc:docMk/>
            <pc:sldMk cId="2187349487" sldId="321"/>
            <ac:picMk id="2" creationId="{2E8B940B-0F4E-4860-8903-F56BF59EFC75}"/>
          </ac:picMkLst>
        </pc:picChg>
        <pc:picChg chg="del">
          <ac:chgData name="AFI AYSON, Arwin U." userId="f620573b-48c0-4c3d-9cbd-ac5a833ea09b" providerId="ADAL" clId="{6638676B-5380-4D3F-87E5-3C300F02FE15}" dt="2020-10-12T01:37:53.002" v="90" actId="478"/>
          <ac:picMkLst>
            <pc:docMk/>
            <pc:sldMk cId="2187349487" sldId="321"/>
            <ac:picMk id="50" creationId="{6672DACA-27B8-4325-8E3C-8B4712E708AC}"/>
          </ac:picMkLst>
        </pc:picChg>
      </pc:sldChg>
      <pc:sldChg chg="addSp delSp modSp mod">
        <pc:chgData name="AFI AYSON, Arwin U." userId="f620573b-48c0-4c3d-9cbd-ac5a833ea09b" providerId="ADAL" clId="{6638676B-5380-4D3F-87E5-3C300F02FE15}" dt="2020-10-12T01:34:45.624" v="11" actId="478"/>
        <pc:sldMkLst>
          <pc:docMk/>
          <pc:sldMk cId="690714459" sldId="323"/>
        </pc:sldMkLst>
        <pc:grpChg chg="del">
          <ac:chgData name="AFI AYSON, Arwin U." userId="f620573b-48c0-4c3d-9cbd-ac5a833ea09b" providerId="ADAL" clId="{6638676B-5380-4D3F-87E5-3C300F02FE15}" dt="2020-10-12T01:34:45.624" v="11" actId="478"/>
          <ac:grpSpMkLst>
            <pc:docMk/>
            <pc:sldMk cId="690714459" sldId="323"/>
            <ac:grpSpMk id="28" creationId="{1351F181-409E-4F23-A570-F82DF8FA69F9}"/>
          </ac:grpSpMkLst>
        </pc:grpChg>
        <pc:picChg chg="add mod">
          <ac:chgData name="AFI AYSON, Arwin U." userId="f620573b-48c0-4c3d-9cbd-ac5a833ea09b" providerId="ADAL" clId="{6638676B-5380-4D3F-87E5-3C300F02FE15}" dt="2020-10-12T01:34:40.085" v="10" actId="14100"/>
          <ac:picMkLst>
            <pc:docMk/>
            <pc:sldMk cId="690714459" sldId="323"/>
            <ac:picMk id="2" creationId="{95B4FE0F-4FD6-4910-9668-B27B5672E42B}"/>
          </ac:picMkLst>
        </pc:picChg>
        <pc:picChg chg="mod">
          <ac:chgData name="AFI AYSON, Arwin U." userId="f620573b-48c0-4c3d-9cbd-ac5a833ea09b" providerId="ADAL" clId="{6638676B-5380-4D3F-87E5-3C300F02FE15}" dt="2020-10-12T01:34:28.325" v="5" actId="1076"/>
          <ac:picMkLst>
            <pc:docMk/>
            <pc:sldMk cId="690714459" sldId="323"/>
            <ac:picMk id="23" creationId="{5E08569E-D168-034B-9F5F-C5405E5D5575}"/>
          </ac:picMkLst>
        </pc:picChg>
      </pc:sldChg>
      <pc:sldChg chg="addSp delSp mod">
        <pc:chgData name="AFI AYSON, Arwin U." userId="f620573b-48c0-4c3d-9cbd-ac5a833ea09b" providerId="ADAL" clId="{6638676B-5380-4D3F-87E5-3C300F02FE15}" dt="2020-10-12T01:35:05.095" v="17" actId="478"/>
        <pc:sldMkLst>
          <pc:docMk/>
          <pc:sldMk cId="2215495999" sldId="324"/>
        </pc:sldMkLst>
        <pc:grpChg chg="del">
          <ac:chgData name="AFI AYSON, Arwin U." userId="f620573b-48c0-4c3d-9cbd-ac5a833ea09b" providerId="ADAL" clId="{6638676B-5380-4D3F-87E5-3C300F02FE15}" dt="2020-10-12T01:35:05.095" v="17" actId="478"/>
          <ac:grpSpMkLst>
            <pc:docMk/>
            <pc:sldMk cId="2215495999" sldId="324"/>
            <ac:grpSpMk id="11" creationId="{1CE71486-7A37-4520-8A33-E9F3AB39C04E}"/>
          </ac:grpSpMkLst>
        </pc:grpChg>
        <pc:picChg chg="add">
          <ac:chgData name="AFI AYSON, Arwin U." userId="f620573b-48c0-4c3d-9cbd-ac5a833ea09b" providerId="ADAL" clId="{6638676B-5380-4D3F-87E5-3C300F02FE15}" dt="2020-10-12T01:35:01.408" v="16" actId="22"/>
          <ac:picMkLst>
            <pc:docMk/>
            <pc:sldMk cId="2215495999" sldId="324"/>
            <ac:picMk id="4" creationId="{E2E1EF9C-9F30-4121-913A-F65CEC222664}"/>
          </ac:picMkLst>
        </pc:picChg>
        <pc:picChg chg="del">
          <ac:chgData name="AFI AYSON, Arwin U." userId="f620573b-48c0-4c3d-9cbd-ac5a833ea09b" providerId="ADAL" clId="{6638676B-5380-4D3F-87E5-3C300F02FE15}" dt="2020-10-12T01:35:00.940" v="15" actId="478"/>
          <ac:picMkLst>
            <pc:docMk/>
            <pc:sldMk cId="2215495999" sldId="324"/>
            <ac:picMk id="27" creationId="{CAB9173B-1C9C-4AB3-A9E1-9AC691725BF7}"/>
          </ac:picMkLst>
        </pc:picChg>
      </pc:sldChg>
      <pc:sldChg chg="addSp delSp mod">
        <pc:chgData name="AFI AYSON, Arwin U." userId="f620573b-48c0-4c3d-9cbd-ac5a833ea09b" providerId="ADAL" clId="{6638676B-5380-4D3F-87E5-3C300F02FE15}" dt="2020-10-12T01:38:56.320" v="131" actId="478"/>
        <pc:sldMkLst>
          <pc:docMk/>
          <pc:sldMk cId="539852577" sldId="339"/>
        </pc:sldMkLst>
        <pc:grpChg chg="del">
          <ac:chgData name="AFI AYSON, Arwin U." userId="f620573b-48c0-4c3d-9cbd-ac5a833ea09b" providerId="ADAL" clId="{6638676B-5380-4D3F-87E5-3C300F02FE15}" dt="2020-10-12T01:38:56.320" v="131" actId="478"/>
          <ac:grpSpMkLst>
            <pc:docMk/>
            <pc:sldMk cId="539852577" sldId="339"/>
            <ac:grpSpMk id="16" creationId="{3C6104BC-B1B3-4109-902F-76BEAE24971F}"/>
          </ac:grpSpMkLst>
        </pc:grpChg>
        <pc:picChg chg="add">
          <ac:chgData name="AFI AYSON, Arwin U." userId="f620573b-48c0-4c3d-9cbd-ac5a833ea09b" providerId="ADAL" clId="{6638676B-5380-4D3F-87E5-3C300F02FE15}" dt="2020-10-12T01:38:54.240" v="130" actId="22"/>
          <ac:picMkLst>
            <pc:docMk/>
            <pc:sldMk cId="539852577" sldId="339"/>
            <ac:picMk id="4" creationId="{BEB9DC87-97B3-4C54-81CA-D848C683B5B9}"/>
          </ac:picMkLst>
        </pc:picChg>
        <pc:picChg chg="del">
          <ac:chgData name="AFI AYSON, Arwin U." userId="f620573b-48c0-4c3d-9cbd-ac5a833ea09b" providerId="ADAL" clId="{6638676B-5380-4D3F-87E5-3C300F02FE15}" dt="2020-10-12T01:38:53.953" v="129" actId="478"/>
          <ac:picMkLst>
            <pc:docMk/>
            <pc:sldMk cId="539852577" sldId="339"/>
            <ac:picMk id="20" creationId="{73556842-B42C-4084-9135-484E06AD0A9F}"/>
          </ac:picMkLst>
        </pc:picChg>
      </pc:sldChg>
      <pc:sldChg chg="addSp modSp mod">
        <pc:chgData name="AFI AYSON, Arwin U." userId="f620573b-48c0-4c3d-9cbd-ac5a833ea09b" providerId="ADAL" clId="{6638676B-5380-4D3F-87E5-3C300F02FE15}" dt="2020-10-12T01:39:10.133" v="137" actId="14100"/>
        <pc:sldMkLst>
          <pc:docMk/>
          <pc:sldMk cId="3939147228" sldId="340"/>
        </pc:sldMkLst>
        <pc:picChg chg="add mod">
          <ac:chgData name="AFI AYSON, Arwin U." userId="f620573b-48c0-4c3d-9cbd-ac5a833ea09b" providerId="ADAL" clId="{6638676B-5380-4D3F-87E5-3C300F02FE15}" dt="2020-10-12T01:39:10.133" v="137" actId="14100"/>
          <ac:picMkLst>
            <pc:docMk/>
            <pc:sldMk cId="3939147228" sldId="340"/>
            <ac:picMk id="2" creationId="{876A1530-36D5-4F95-B399-46B718CB8005}"/>
          </ac:picMkLst>
        </pc:picChg>
      </pc:sldChg>
      <pc:sldChg chg="addSp modSp mod">
        <pc:chgData name="AFI AYSON, Arwin U." userId="f620573b-48c0-4c3d-9cbd-ac5a833ea09b" providerId="ADAL" clId="{6638676B-5380-4D3F-87E5-3C300F02FE15}" dt="2020-10-12T01:39:22.831" v="140" actId="1076"/>
        <pc:sldMkLst>
          <pc:docMk/>
          <pc:sldMk cId="3546042781" sldId="341"/>
        </pc:sldMkLst>
        <pc:picChg chg="add mod">
          <ac:chgData name="AFI AYSON, Arwin U." userId="f620573b-48c0-4c3d-9cbd-ac5a833ea09b" providerId="ADAL" clId="{6638676B-5380-4D3F-87E5-3C300F02FE15}" dt="2020-10-12T01:39:22.831" v="140" actId="1076"/>
          <ac:picMkLst>
            <pc:docMk/>
            <pc:sldMk cId="3546042781" sldId="341"/>
            <ac:picMk id="2" creationId="{590FF624-1C95-46F2-9D88-969AD8868D78}"/>
          </ac:picMkLst>
        </pc:picChg>
      </pc:sldChg>
      <pc:sldChg chg="addSp modSp mod">
        <pc:chgData name="AFI AYSON, Arwin U." userId="f620573b-48c0-4c3d-9cbd-ac5a833ea09b" providerId="ADAL" clId="{6638676B-5380-4D3F-87E5-3C300F02FE15}" dt="2020-10-12T01:39:35.832" v="142" actId="1037"/>
        <pc:sldMkLst>
          <pc:docMk/>
          <pc:sldMk cId="1808171485" sldId="342"/>
        </pc:sldMkLst>
        <pc:picChg chg="add mod">
          <ac:chgData name="AFI AYSON, Arwin U." userId="f620573b-48c0-4c3d-9cbd-ac5a833ea09b" providerId="ADAL" clId="{6638676B-5380-4D3F-87E5-3C300F02FE15}" dt="2020-10-12T01:39:35.832" v="142" actId="1037"/>
          <ac:picMkLst>
            <pc:docMk/>
            <pc:sldMk cId="1808171485" sldId="342"/>
            <ac:picMk id="2" creationId="{68915823-F5C2-408A-8C66-4BB7C721876F}"/>
          </ac:picMkLst>
        </pc:picChg>
      </pc:sldChg>
      <pc:sldChg chg="addSp mod">
        <pc:chgData name="AFI AYSON, Arwin U." userId="f620573b-48c0-4c3d-9cbd-ac5a833ea09b" providerId="ADAL" clId="{6638676B-5380-4D3F-87E5-3C300F02FE15}" dt="2020-10-12T01:39:40.632" v="143" actId="22"/>
        <pc:sldMkLst>
          <pc:docMk/>
          <pc:sldMk cId="1586101542" sldId="343"/>
        </pc:sldMkLst>
        <pc:picChg chg="add">
          <ac:chgData name="AFI AYSON, Arwin U." userId="f620573b-48c0-4c3d-9cbd-ac5a833ea09b" providerId="ADAL" clId="{6638676B-5380-4D3F-87E5-3C300F02FE15}" dt="2020-10-12T01:39:40.632" v="143" actId="22"/>
          <ac:picMkLst>
            <pc:docMk/>
            <pc:sldMk cId="1586101542" sldId="343"/>
            <ac:picMk id="2" creationId="{A3156D10-2A12-4CB2-89D8-B7B4EF708545}"/>
          </ac:picMkLst>
        </pc:picChg>
      </pc:sldChg>
      <pc:sldChg chg="addSp modSp mod">
        <pc:chgData name="AFI AYSON, Arwin U." userId="f620573b-48c0-4c3d-9cbd-ac5a833ea09b" providerId="ADAL" clId="{6638676B-5380-4D3F-87E5-3C300F02FE15}" dt="2020-10-12T01:39:45.363" v="145" actId="1037"/>
        <pc:sldMkLst>
          <pc:docMk/>
          <pc:sldMk cId="650657933" sldId="344"/>
        </pc:sldMkLst>
        <pc:picChg chg="add mod">
          <ac:chgData name="AFI AYSON, Arwin U." userId="f620573b-48c0-4c3d-9cbd-ac5a833ea09b" providerId="ADAL" clId="{6638676B-5380-4D3F-87E5-3C300F02FE15}" dt="2020-10-12T01:39:45.363" v="145" actId="1037"/>
          <ac:picMkLst>
            <pc:docMk/>
            <pc:sldMk cId="650657933" sldId="344"/>
            <ac:picMk id="2" creationId="{C427C7A4-DAC9-4D45-BB4D-F0FB91DCD594}"/>
          </ac:picMkLst>
        </pc:picChg>
      </pc:sldChg>
      <pc:sldChg chg="addSp mod">
        <pc:chgData name="AFI AYSON, Arwin U." userId="f620573b-48c0-4c3d-9cbd-ac5a833ea09b" providerId="ADAL" clId="{6638676B-5380-4D3F-87E5-3C300F02FE15}" dt="2020-10-12T01:39:48.204" v="146" actId="22"/>
        <pc:sldMkLst>
          <pc:docMk/>
          <pc:sldMk cId="3363567130" sldId="345"/>
        </pc:sldMkLst>
        <pc:picChg chg="add">
          <ac:chgData name="AFI AYSON, Arwin U." userId="f620573b-48c0-4c3d-9cbd-ac5a833ea09b" providerId="ADAL" clId="{6638676B-5380-4D3F-87E5-3C300F02FE15}" dt="2020-10-12T01:39:48.204" v="146" actId="22"/>
          <ac:picMkLst>
            <pc:docMk/>
            <pc:sldMk cId="3363567130" sldId="345"/>
            <ac:picMk id="2" creationId="{5413621C-FA4B-4AC8-923D-C4C13131472D}"/>
          </ac:picMkLst>
        </pc:picChg>
      </pc:sldChg>
      <pc:sldChg chg="addSp delSp modSp mod">
        <pc:chgData name="AFI AYSON, Arwin U." userId="f620573b-48c0-4c3d-9cbd-ac5a833ea09b" providerId="ADAL" clId="{6638676B-5380-4D3F-87E5-3C300F02FE15}" dt="2020-10-12T01:36:38.992" v="56" actId="478"/>
        <pc:sldMkLst>
          <pc:docMk/>
          <pc:sldMk cId="1374455398" sldId="352"/>
        </pc:sldMkLst>
        <pc:grpChg chg="del">
          <ac:chgData name="AFI AYSON, Arwin U." userId="f620573b-48c0-4c3d-9cbd-ac5a833ea09b" providerId="ADAL" clId="{6638676B-5380-4D3F-87E5-3C300F02FE15}" dt="2020-10-12T01:36:38.992" v="56" actId="478"/>
          <ac:grpSpMkLst>
            <pc:docMk/>
            <pc:sldMk cId="1374455398" sldId="352"/>
            <ac:grpSpMk id="28" creationId="{1351F181-409E-4F23-A570-F82DF8FA69F9}"/>
          </ac:grpSpMkLst>
        </pc:grpChg>
        <pc:picChg chg="add mod">
          <ac:chgData name="AFI AYSON, Arwin U." userId="f620573b-48c0-4c3d-9cbd-ac5a833ea09b" providerId="ADAL" clId="{6638676B-5380-4D3F-87E5-3C300F02FE15}" dt="2020-10-12T01:36:36.021" v="55" actId="14100"/>
          <ac:picMkLst>
            <pc:docMk/>
            <pc:sldMk cId="1374455398" sldId="352"/>
            <ac:picMk id="2" creationId="{08D936A0-684F-47BC-9A32-9B7E6D30F27F}"/>
          </ac:picMkLst>
        </pc:picChg>
      </pc:sldChg>
      <pc:sldChg chg="addSp delSp mod delAnim">
        <pc:chgData name="AFI AYSON, Arwin U." userId="f620573b-48c0-4c3d-9cbd-ac5a833ea09b" providerId="ADAL" clId="{6638676B-5380-4D3F-87E5-3C300F02FE15}" dt="2020-10-12T01:35:43.223" v="33" actId="22"/>
        <pc:sldMkLst>
          <pc:docMk/>
          <pc:sldMk cId="3791753948" sldId="353"/>
        </pc:sldMkLst>
        <pc:picChg chg="add">
          <ac:chgData name="AFI AYSON, Arwin U." userId="f620573b-48c0-4c3d-9cbd-ac5a833ea09b" providerId="ADAL" clId="{6638676B-5380-4D3F-87E5-3C300F02FE15}" dt="2020-10-12T01:35:43.223" v="33" actId="22"/>
          <ac:picMkLst>
            <pc:docMk/>
            <pc:sldMk cId="3791753948" sldId="353"/>
            <ac:picMk id="4" creationId="{450A22CE-51D6-40BD-AC98-7B1DFDC1D456}"/>
          </ac:picMkLst>
        </pc:picChg>
        <pc:picChg chg="del">
          <ac:chgData name="AFI AYSON, Arwin U." userId="f620573b-48c0-4c3d-9cbd-ac5a833ea09b" providerId="ADAL" clId="{6638676B-5380-4D3F-87E5-3C300F02FE15}" dt="2020-10-12T01:35:42.829" v="32" actId="478"/>
          <ac:picMkLst>
            <pc:docMk/>
            <pc:sldMk cId="3791753948" sldId="353"/>
            <ac:picMk id="25" creationId="{51B44A78-8BC9-4E71-8A51-63BE725D108C}"/>
          </ac:picMkLst>
        </pc:picChg>
      </pc:sldChg>
      <pc:sldChg chg="addSp delSp mod">
        <pc:chgData name="AFI AYSON, Arwin U." userId="f620573b-48c0-4c3d-9cbd-ac5a833ea09b" providerId="ADAL" clId="{6638676B-5380-4D3F-87E5-3C300F02FE15}" dt="2020-10-12T01:34:57.904" v="14" actId="478"/>
        <pc:sldMkLst>
          <pc:docMk/>
          <pc:sldMk cId="479398306" sldId="354"/>
        </pc:sldMkLst>
        <pc:grpChg chg="del">
          <ac:chgData name="AFI AYSON, Arwin U." userId="f620573b-48c0-4c3d-9cbd-ac5a833ea09b" providerId="ADAL" clId="{6638676B-5380-4D3F-87E5-3C300F02FE15}" dt="2020-10-12T01:34:57.904" v="14" actId="478"/>
          <ac:grpSpMkLst>
            <pc:docMk/>
            <pc:sldMk cId="479398306" sldId="354"/>
            <ac:grpSpMk id="11" creationId="{1CE71486-7A37-4520-8A33-E9F3AB39C04E}"/>
          </ac:grpSpMkLst>
        </pc:grpChg>
        <pc:picChg chg="add">
          <ac:chgData name="AFI AYSON, Arwin U." userId="f620573b-48c0-4c3d-9cbd-ac5a833ea09b" providerId="ADAL" clId="{6638676B-5380-4D3F-87E5-3C300F02FE15}" dt="2020-10-12T01:34:50.965" v="13" actId="22"/>
          <ac:picMkLst>
            <pc:docMk/>
            <pc:sldMk cId="479398306" sldId="354"/>
            <ac:picMk id="3" creationId="{B5496926-A31F-42CA-9E90-DD7EF857808C}"/>
          </ac:picMkLst>
        </pc:picChg>
        <pc:picChg chg="del">
          <ac:chgData name="AFI AYSON, Arwin U." userId="f620573b-48c0-4c3d-9cbd-ac5a833ea09b" providerId="ADAL" clId="{6638676B-5380-4D3F-87E5-3C300F02FE15}" dt="2020-10-12T01:34:50.490" v="12" actId="478"/>
          <ac:picMkLst>
            <pc:docMk/>
            <pc:sldMk cId="479398306" sldId="354"/>
            <ac:picMk id="27" creationId="{CAB9173B-1C9C-4AB3-A9E1-9AC691725BF7}"/>
          </ac:picMkLst>
        </pc:picChg>
      </pc:sldChg>
      <pc:sldChg chg="del">
        <pc:chgData name="AFI AYSON, Arwin U." userId="f620573b-48c0-4c3d-9cbd-ac5a833ea09b" providerId="ADAL" clId="{6638676B-5380-4D3F-87E5-3C300F02FE15}" dt="2020-10-12T01:33:58.510" v="0" actId="47"/>
        <pc:sldMkLst>
          <pc:docMk/>
          <pc:sldMk cId="492715344" sldId="357"/>
        </pc:sldMkLst>
      </pc:sldChg>
      <pc:sldChg chg="addSp delSp modSp mod">
        <pc:chgData name="AFI AYSON, Arwin U." userId="f620573b-48c0-4c3d-9cbd-ac5a833ea09b" providerId="ADAL" clId="{6638676B-5380-4D3F-87E5-3C300F02FE15}" dt="2020-10-12T01:35:16.551" v="21" actId="478"/>
        <pc:sldMkLst>
          <pc:docMk/>
          <pc:sldMk cId="3745868342" sldId="358"/>
        </pc:sldMkLst>
        <pc:grpChg chg="del">
          <ac:chgData name="AFI AYSON, Arwin U." userId="f620573b-48c0-4c3d-9cbd-ac5a833ea09b" providerId="ADAL" clId="{6638676B-5380-4D3F-87E5-3C300F02FE15}" dt="2020-10-12T01:35:16.551" v="21" actId="478"/>
          <ac:grpSpMkLst>
            <pc:docMk/>
            <pc:sldMk cId="3745868342" sldId="358"/>
            <ac:grpSpMk id="3" creationId="{2285DB06-38F0-5A46-A4BF-C579A74ADE47}"/>
          </ac:grpSpMkLst>
        </pc:grpChg>
        <pc:picChg chg="del">
          <ac:chgData name="AFI AYSON, Arwin U." userId="f620573b-48c0-4c3d-9cbd-ac5a833ea09b" providerId="ADAL" clId="{6638676B-5380-4D3F-87E5-3C300F02FE15}" dt="2020-10-12T01:35:09.316" v="18" actId="478"/>
          <ac:picMkLst>
            <pc:docMk/>
            <pc:sldMk cId="3745868342" sldId="358"/>
            <ac:picMk id="6" creationId="{58E7B627-D0A3-014D-9657-90BC09AFB47E}"/>
          </ac:picMkLst>
        </pc:picChg>
        <pc:picChg chg="add mod">
          <ac:chgData name="AFI AYSON, Arwin U." userId="f620573b-48c0-4c3d-9cbd-ac5a833ea09b" providerId="ADAL" clId="{6638676B-5380-4D3F-87E5-3C300F02FE15}" dt="2020-10-12T01:35:13.346" v="20" actId="14100"/>
          <ac:picMkLst>
            <pc:docMk/>
            <pc:sldMk cId="3745868342" sldId="358"/>
            <ac:picMk id="8" creationId="{AE2DBA14-055B-437B-A02C-C0B146A0CAB6}"/>
          </ac:picMkLst>
        </pc:picChg>
      </pc:sldChg>
      <pc:sldChg chg="addSp delSp modSp mod">
        <pc:chgData name="AFI AYSON, Arwin U." userId="f620573b-48c0-4c3d-9cbd-ac5a833ea09b" providerId="ADAL" clId="{6638676B-5380-4D3F-87E5-3C300F02FE15}" dt="2020-10-12T01:35:27.764" v="25" actId="478"/>
        <pc:sldMkLst>
          <pc:docMk/>
          <pc:sldMk cId="12190057" sldId="359"/>
        </pc:sldMkLst>
        <pc:grpChg chg="del">
          <ac:chgData name="AFI AYSON, Arwin U." userId="f620573b-48c0-4c3d-9cbd-ac5a833ea09b" providerId="ADAL" clId="{6638676B-5380-4D3F-87E5-3C300F02FE15}" dt="2020-10-12T01:35:27.764" v="25" actId="478"/>
          <ac:grpSpMkLst>
            <pc:docMk/>
            <pc:sldMk cId="12190057" sldId="359"/>
            <ac:grpSpMk id="3" creationId="{2285DB06-38F0-5A46-A4BF-C579A74ADE47}"/>
          </ac:grpSpMkLst>
        </pc:grpChg>
        <pc:picChg chg="del">
          <ac:chgData name="AFI AYSON, Arwin U." userId="f620573b-48c0-4c3d-9cbd-ac5a833ea09b" providerId="ADAL" clId="{6638676B-5380-4D3F-87E5-3C300F02FE15}" dt="2020-10-12T01:35:20.186" v="22" actId="478"/>
          <ac:picMkLst>
            <pc:docMk/>
            <pc:sldMk cId="12190057" sldId="359"/>
            <ac:picMk id="6" creationId="{58E7B627-D0A3-014D-9657-90BC09AFB47E}"/>
          </ac:picMkLst>
        </pc:picChg>
        <pc:picChg chg="add mod">
          <ac:chgData name="AFI AYSON, Arwin U." userId="f620573b-48c0-4c3d-9cbd-ac5a833ea09b" providerId="ADAL" clId="{6638676B-5380-4D3F-87E5-3C300F02FE15}" dt="2020-10-12T01:35:23.208" v="24" actId="14100"/>
          <ac:picMkLst>
            <pc:docMk/>
            <pc:sldMk cId="12190057" sldId="359"/>
            <ac:picMk id="7" creationId="{504B6CCC-1ABF-46D2-B1B8-0A28D1A6A5E0}"/>
          </ac:picMkLst>
        </pc:picChg>
      </pc:sldChg>
      <pc:sldChg chg="addSp delSp mod">
        <pc:chgData name="AFI AYSON, Arwin U." userId="f620573b-48c0-4c3d-9cbd-ac5a833ea09b" providerId="ADAL" clId="{6638676B-5380-4D3F-87E5-3C300F02FE15}" dt="2020-10-12T01:35:34.255" v="28" actId="22"/>
        <pc:sldMkLst>
          <pc:docMk/>
          <pc:sldMk cId="2328565517" sldId="360"/>
        </pc:sldMkLst>
        <pc:grpChg chg="del">
          <ac:chgData name="AFI AYSON, Arwin U." userId="f620573b-48c0-4c3d-9cbd-ac5a833ea09b" providerId="ADAL" clId="{6638676B-5380-4D3F-87E5-3C300F02FE15}" dt="2020-10-12T01:35:31.689" v="26" actId="478"/>
          <ac:grpSpMkLst>
            <pc:docMk/>
            <pc:sldMk cId="2328565517" sldId="360"/>
            <ac:grpSpMk id="3" creationId="{2285DB06-38F0-5A46-A4BF-C579A74ADE47}"/>
          </ac:grpSpMkLst>
        </pc:grpChg>
        <pc:picChg chg="del">
          <ac:chgData name="AFI AYSON, Arwin U." userId="f620573b-48c0-4c3d-9cbd-ac5a833ea09b" providerId="ADAL" clId="{6638676B-5380-4D3F-87E5-3C300F02FE15}" dt="2020-10-12T01:35:33.881" v="27" actId="478"/>
          <ac:picMkLst>
            <pc:docMk/>
            <pc:sldMk cId="2328565517" sldId="360"/>
            <ac:picMk id="6" creationId="{58E7B627-D0A3-014D-9657-90BC09AFB47E}"/>
          </ac:picMkLst>
        </pc:picChg>
        <pc:picChg chg="add">
          <ac:chgData name="AFI AYSON, Arwin U." userId="f620573b-48c0-4c3d-9cbd-ac5a833ea09b" providerId="ADAL" clId="{6638676B-5380-4D3F-87E5-3C300F02FE15}" dt="2020-10-12T01:35:34.255" v="28" actId="22"/>
          <ac:picMkLst>
            <pc:docMk/>
            <pc:sldMk cId="2328565517" sldId="360"/>
            <ac:picMk id="7" creationId="{629DDDA0-4793-43B7-B4F9-5C7770A80036}"/>
          </ac:picMkLst>
        </pc:picChg>
      </pc:sldChg>
      <pc:sldChg chg="addSp delSp mod">
        <pc:chgData name="AFI AYSON, Arwin U." userId="f620573b-48c0-4c3d-9cbd-ac5a833ea09b" providerId="ADAL" clId="{6638676B-5380-4D3F-87E5-3C300F02FE15}" dt="2020-10-12T01:35:39.264" v="31" actId="478"/>
        <pc:sldMkLst>
          <pc:docMk/>
          <pc:sldMk cId="3547179764" sldId="361"/>
        </pc:sldMkLst>
        <pc:grpChg chg="del">
          <ac:chgData name="AFI AYSON, Arwin U." userId="f620573b-48c0-4c3d-9cbd-ac5a833ea09b" providerId="ADAL" clId="{6638676B-5380-4D3F-87E5-3C300F02FE15}" dt="2020-10-12T01:35:39.264" v="31" actId="478"/>
          <ac:grpSpMkLst>
            <pc:docMk/>
            <pc:sldMk cId="3547179764" sldId="361"/>
            <ac:grpSpMk id="3" creationId="{2285DB06-38F0-5A46-A4BF-C579A74ADE47}"/>
          </ac:grpSpMkLst>
        </pc:grpChg>
        <pc:picChg chg="del">
          <ac:chgData name="AFI AYSON, Arwin U." userId="f620573b-48c0-4c3d-9cbd-ac5a833ea09b" providerId="ADAL" clId="{6638676B-5380-4D3F-87E5-3C300F02FE15}" dt="2020-10-12T01:35:36.731" v="29" actId="478"/>
          <ac:picMkLst>
            <pc:docMk/>
            <pc:sldMk cId="3547179764" sldId="361"/>
            <ac:picMk id="6" creationId="{58E7B627-D0A3-014D-9657-90BC09AFB47E}"/>
          </ac:picMkLst>
        </pc:picChg>
        <pc:picChg chg="add">
          <ac:chgData name="AFI AYSON, Arwin U." userId="f620573b-48c0-4c3d-9cbd-ac5a833ea09b" providerId="ADAL" clId="{6638676B-5380-4D3F-87E5-3C300F02FE15}" dt="2020-10-12T01:35:37.128" v="30" actId="22"/>
          <ac:picMkLst>
            <pc:docMk/>
            <pc:sldMk cId="3547179764" sldId="361"/>
            <ac:picMk id="7" creationId="{A9D8FDFC-940E-4384-8E30-8A1F7A458C7C}"/>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0112B4-5C4F-4BEA-B602-E8F4CE52857E}" type="datetimeFigureOut">
              <a:rPr lang="en-PH" smtClean="0"/>
              <a:t>10/12/2020</a:t>
            </a:fld>
            <a:endParaRPr lang="en-P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P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89BAD5-BB67-4255-9EBD-E18A0825FEA2}" type="slidenum">
              <a:rPr lang="en-PH" smtClean="0"/>
              <a:t>‹#›</a:t>
            </a:fld>
            <a:endParaRPr lang="en-PH"/>
          </a:p>
        </p:txBody>
      </p:sp>
    </p:spTree>
    <p:extLst>
      <p:ext uri="{BB962C8B-B14F-4D97-AF65-F5344CB8AC3E}">
        <p14:creationId xmlns:p14="http://schemas.microsoft.com/office/powerpoint/2010/main" val="3467414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PH"/>
              <a:t>Online Etiquette in using Microsoft Teams</a:t>
            </a:r>
          </a:p>
        </p:txBody>
      </p:sp>
      <p:sp>
        <p:nvSpPr>
          <p:cNvPr id="4" name="Slide Number Placeholder 3"/>
          <p:cNvSpPr>
            <a:spLocks noGrp="1"/>
          </p:cNvSpPr>
          <p:nvPr>
            <p:ph type="sldNum" sz="quarter" idx="5"/>
          </p:nvPr>
        </p:nvSpPr>
        <p:spPr/>
        <p:txBody>
          <a:bodyPr/>
          <a:lstStyle/>
          <a:p>
            <a:fld id="{D0299B2A-6FDF-4782-999B-7E92789228B9}" type="slidenum">
              <a:rPr lang="en-PH" smtClean="0"/>
              <a:t>1</a:t>
            </a:fld>
            <a:endParaRPr lang="en-PH"/>
          </a:p>
        </p:txBody>
      </p:sp>
    </p:spTree>
    <p:extLst>
      <p:ext uri="{BB962C8B-B14F-4D97-AF65-F5344CB8AC3E}">
        <p14:creationId xmlns:p14="http://schemas.microsoft.com/office/powerpoint/2010/main" val="30520466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2133AD-4BB4-4FFC-929D-5BA0E0A74A6E}"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36480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2133AD-4BB4-4FFC-929D-5BA0E0A74A6E}"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72096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rgbClr val="000000"/>
                </a:solidFill>
                <a:latin typeface="Arimo"/>
                <a:ea typeface="Arimo"/>
                <a:cs typeface="Arimo"/>
              </a:rPr>
              <a:t>Canva is a graphic design platform that allows users to create social media graphics, presentations, posters and other visual content. It is available on web and mobile, and integrates millions of images, fonts, templates, and illustrations.</a:t>
            </a:r>
          </a:p>
          <a:p>
            <a:endParaRPr lang="en-PH"/>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2133AD-4BB4-4FFC-929D-5BA0E0A74A6E}"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06942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rgbClr val="000000"/>
                </a:solidFill>
                <a:latin typeface="Arimo"/>
                <a:ea typeface="Arimo"/>
                <a:cs typeface="Arimo"/>
              </a:rPr>
              <a:t>Canva is a graphic design platform that allows users to create social media graphics, presentations, posters and other visual content. It is available on web and mobile, and integrates millions of images, fonts, templates, and illustrations.</a:t>
            </a:r>
          </a:p>
          <a:p>
            <a:endParaRPr lang="en-PH"/>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2133AD-4BB4-4FFC-929D-5BA0E0A74A6E}"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49240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2133AD-4BB4-4FFC-929D-5BA0E0A74A6E}"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1908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rgbClr val="000000"/>
                </a:solidFill>
                <a:latin typeface="Arimo"/>
                <a:ea typeface="Arimo"/>
                <a:cs typeface="Arimo"/>
              </a:rPr>
              <a:t>Canva is a graphic design platform that allows users to create social media graphics, presentations, posters and other visual content. It is available on web and mobile, and integrates millions of images, fonts, templates, and illustrations.</a:t>
            </a:r>
          </a:p>
          <a:p>
            <a:endParaRPr lang="en-PH"/>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2133AD-4BB4-4FFC-929D-5BA0E0A74A6E}"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49530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F89BAD5-BB67-4255-9EBD-E18A0825FEA2}" type="slidenum">
              <a:rPr lang="en-PH" smtClean="0"/>
              <a:t>23</a:t>
            </a:fld>
            <a:endParaRPr lang="en-PH"/>
          </a:p>
        </p:txBody>
      </p:sp>
    </p:spTree>
    <p:extLst>
      <p:ext uri="{BB962C8B-B14F-4D97-AF65-F5344CB8AC3E}">
        <p14:creationId xmlns:p14="http://schemas.microsoft.com/office/powerpoint/2010/main" val="22187763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F89BAD5-BB67-4255-9EBD-E18A0825FEA2}" type="slidenum">
              <a:rPr lang="en-PH" smtClean="0"/>
              <a:t>25</a:t>
            </a:fld>
            <a:endParaRPr lang="en-PH"/>
          </a:p>
        </p:txBody>
      </p:sp>
    </p:spTree>
    <p:extLst>
      <p:ext uri="{BB962C8B-B14F-4D97-AF65-F5344CB8AC3E}">
        <p14:creationId xmlns:p14="http://schemas.microsoft.com/office/powerpoint/2010/main" val="15328001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017232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544510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29437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98530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5484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14873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10/12/2020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98868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219330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48278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539204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746209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10/12/2020</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3341202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8.tiff"/><Relationship Id="rId5" Type="http://schemas.openxmlformats.org/officeDocument/2006/relationships/image" Target="../media/image7.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27.jpeg"/></Relationships>
</file>

<file path=ppt/slides/_rels/slide12.xml.rels><?xml version="1.0" encoding="UTF-8" standalone="yes"?>
<Relationships xmlns="http://schemas.openxmlformats.org/package/2006/relationships"><Relationship Id="rId3" Type="http://schemas.openxmlformats.org/officeDocument/2006/relationships/image" Target="../media/image28.tiff"/><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11.tiff"/></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8" Type="http://schemas.openxmlformats.org/officeDocument/2006/relationships/image" Target="../media/image34.tiff"/><Relationship Id="rId3" Type="http://schemas.openxmlformats.org/officeDocument/2006/relationships/image" Target="../media/image10.png"/><Relationship Id="rId7" Type="http://schemas.openxmlformats.org/officeDocument/2006/relationships/image" Target="../media/image33.tiff"/><Relationship Id="rId12" Type="http://schemas.openxmlformats.org/officeDocument/2006/relationships/image" Target="../media/image9.pn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32.tiff"/><Relationship Id="rId11" Type="http://schemas.openxmlformats.org/officeDocument/2006/relationships/image" Target="../media/image37.tiff"/><Relationship Id="rId5" Type="http://schemas.openxmlformats.org/officeDocument/2006/relationships/image" Target="../media/image31.tiff"/><Relationship Id="rId10" Type="http://schemas.openxmlformats.org/officeDocument/2006/relationships/image" Target="../media/image36.tiff"/><Relationship Id="rId4" Type="http://schemas.openxmlformats.org/officeDocument/2006/relationships/image" Target="../media/image30.tiff"/><Relationship Id="rId9" Type="http://schemas.openxmlformats.org/officeDocument/2006/relationships/image" Target="../media/image35.tiff"/></Relationships>
</file>

<file path=ppt/slides/_rels/slide1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10.png"/><Relationship Id="rId7" Type="http://schemas.openxmlformats.org/officeDocument/2006/relationships/image" Target="../media/image41.svg"/><Relationship Id="rId12" Type="http://schemas.openxmlformats.org/officeDocument/2006/relationships/image" Target="../media/image9.pn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40.png"/><Relationship Id="rId11" Type="http://schemas.openxmlformats.org/officeDocument/2006/relationships/image" Target="../media/image45.svg"/><Relationship Id="rId5" Type="http://schemas.openxmlformats.org/officeDocument/2006/relationships/image" Target="../media/image39.sv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sv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10.png"/><Relationship Id="rId7" Type="http://schemas.openxmlformats.org/officeDocument/2006/relationships/image" Target="../media/image49.svg"/><Relationship Id="rId12" Type="http://schemas.openxmlformats.org/officeDocument/2006/relationships/image" Target="../media/image9.pn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48.png"/><Relationship Id="rId11" Type="http://schemas.openxmlformats.org/officeDocument/2006/relationships/image" Target="../media/image53.svg"/><Relationship Id="rId5" Type="http://schemas.openxmlformats.org/officeDocument/2006/relationships/image" Target="../media/image47.svg"/><Relationship Id="rId10" Type="http://schemas.openxmlformats.org/officeDocument/2006/relationships/image" Target="../media/image52.png"/><Relationship Id="rId4" Type="http://schemas.openxmlformats.org/officeDocument/2006/relationships/image" Target="../media/image46.png"/><Relationship Id="rId9" Type="http://schemas.openxmlformats.org/officeDocument/2006/relationships/image" Target="../media/image51.svg"/></Relationships>
</file>

<file path=ppt/slides/_rels/slide18.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54.jpeg"/></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55.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tiff"/><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8" Type="http://schemas.openxmlformats.org/officeDocument/2006/relationships/image" Target="../media/image60.tiff"/><Relationship Id="rId3" Type="http://schemas.openxmlformats.org/officeDocument/2006/relationships/image" Target="../media/image10.png"/><Relationship Id="rId7" Type="http://schemas.openxmlformats.org/officeDocument/2006/relationships/image" Target="../media/image59.tiff"/><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58.tiff"/><Relationship Id="rId5" Type="http://schemas.openxmlformats.org/officeDocument/2006/relationships/image" Target="../media/image57.tiff"/><Relationship Id="rId10" Type="http://schemas.openxmlformats.org/officeDocument/2006/relationships/image" Target="../media/image9.png"/><Relationship Id="rId4" Type="http://schemas.openxmlformats.org/officeDocument/2006/relationships/image" Target="../media/image56.tiff"/><Relationship Id="rId9" Type="http://schemas.openxmlformats.org/officeDocument/2006/relationships/image" Target="../media/image61.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9.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2.png"/><Relationship Id="rId5" Type="http://schemas.openxmlformats.org/officeDocument/2006/relationships/image" Target="../media/image10.png"/><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8" Type="http://schemas.openxmlformats.org/officeDocument/2006/relationships/image" Target="../media/image65.png"/><Relationship Id="rId3" Type="http://schemas.microsoft.com/office/2007/relationships/media" Target="../media/media3.mov"/><Relationship Id="rId7" Type="http://schemas.openxmlformats.org/officeDocument/2006/relationships/image" Target="../media/image64.png"/><Relationship Id="rId2" Type="http://schemas.microsoft.com/office/2007/relationships/media" Target="../media/media2.mov"/><Relationship Id="rId1" Type="http://schemas.openxmlformats.org/officeDocument/2006/relationships/video" Target="NULL" TargetMode="External"/><Relationship Id="rId6" Type="http://schemas.openxmlformats.org/officeDocument/2006/relationships/image" Target="../media/image63.png"/><Relationship Id="rId5" Type="http://schemas.openxmlformats.org/officeDocument/2006/relationships/notesSlide" Target="../notesSlides/notesSlide8.xml"/><Relationship Id="rId4" Type="http://schemas.openxmlformats.org/officeDocument/2006/relationships/slideLayout" Target="../slideLayouts/slideLayout7.xml"/><Relationship Id="rId9" Type="http://schemas.openxmlformats.org/officeDocument/2006/relationships/image" Target="../media/image9.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4.mov"/><Relationship Id="rId1" Type="http://schemas.openxmlformats.org/officeDocument/2006/relationships/video" Target="NULL" TargetMode="External"/><Relationship Id="rId5" Type="http://schemas.openxmlformats.org/officeDocument/2006/relationships/image" Target="../media/image9.png"/><Relationship Id="rId4" Type="http://schemas.openxmlformats.org/officeDocument/2006/relationships/image" Target="../media/image66.png"/></Relationships>
</file>

<file path=ppt/slides/_rels/slide2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5.mov"/><Relationship Id="rId1" Type="http://schemas.openxmlformats.org/officeDocument/2006/relationships/video" Target="NULL" TargetMode="External"/><Relationship Id="rId5" Type="http://schemas.openxmlformats.org/officeDocument/2006/relationships/image" Target="../media/image9.png"/><Relationship Id="rId4" Type="http://schemas.openxmlformats.org/officeDocument/2006/relationships/image" Target="../media/image68.png"/></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70.png"/><Relationship Id="rId4" Type="http://schemas.openxmlformats.org/officeDocument/2006/relationships/image" Target="../media/image69.png"/></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71.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11.tiff"/></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72.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10.png"/></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6.mov"/><Relationship Id="rId1" Type="http://schemas.openxmlformats.org/officeDocument/2006/relationships/video" Target="NULL" TargetMode="External"/><Relationship Id="rId5" Type="http://schemas.openxmlformats.org/officeDocument/2006/relationships/image" Target="../media/image9.png"/><Relationship Id="rId4" Type="http://schemas.openxmlformats.org/officeDocument/2006/relationships/image" Target="../media/image82.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12.tiff"/></Relationships>
</file>

<file path=ppt/slides/_rels/slide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43.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5.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7.mov"/><Relationship Id="rId1" Type="http://schemas.openxmlformats.org/officeDocument/2006/relationships/video" Target="NULL" TargetMode="External"/><Relationship Id="rId5" Type="http://schemas.openxmlformats.org/officeDocument/2006/relationships/image" Target="../media/image9.png"/><Relationship Id="rId4" Type="http://schemas.openxmlformats.org/officeDocument/2006/relationships/image" Target="../media/image88.png"/></Relationships>
</file>

<file path=ppt/slides/_rels/slide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9.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8.mov"/><Relationship Id="rId1" Type="http://schemas.microsoft.com/office/2007/relationships/media" Target="../media/media8.mov"/><Relationship Id="rId6" Type="http://schemas.openxmlformats.org/officeDocument/2006/relationships/image" Target="../media/image9.png"/><Relationship Id="rId5" Type="http://schemas.openxmlformats.org/officeDocument/2006/relationships/image" Target="../media/image92.png"/><Relationship Id="rId4" Type="http://schemas.openxmlformats.org/officeDocument/2006/relationships/image" Target="../media/image91.png"/></Relationships>
</file>

<file path=ppt/slides/_rels/slide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3.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94.tiff"/></Relationships>
</file>

<file path=ppt/slides/_rels/slide4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95.tif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13.tiff"/></Relationships>
</file>

<file path=ppt/slides/_rels/slide5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95.tiff"/><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95.tiff"/><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95.tiff"/><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95.tiff"/><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95.tiff"/><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3.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94.tiff"/></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22.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22.png"/><Relationship Id="rId4" Type="http://schemas.openxmlformats.org/officeDocument/2006/relationships/image" Target="../media/image24.jpe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5458B1"/>
        </a:solidFill>
        <a:effectLst/>
      </p:bgPr>
    </p:bg>
    <p:spTree>
      <p:nvGrpSpPr>
        <p:cNvPr id="1" name=""/>
        <p:cNvGrpSpPr/>
        <p:nvPr/>
      </p:nvGrpSpPr>
      <p:grpSpPr>
        <a:xfrm>
          <a:off x="0" y="0"/>
          <a:ext cx="0" cy="0"/>
          <a:chOff x="0" y="0"/>
          <a:chExt cx="0" cy="0"/>
        </a:xfrm>
      </p:grpSpPr>
      <p:pic>
        <p:nvPicPr>
          <p:cNvPr id="4" name="Picture 3" descr="A close up of a sign&#10;&#10;Description automatically generated">
            <a:extLst>
              <a:ext uri="{FF2B5EF4-FFF2-40B4-BE49-F238E27FC236}">
                <a16:creationId xmlns:a16="http://schemas.microsoft.com/office/drawing/2014/main" id="{53BF83EE-45C7-4B7F-B4AF-98AE9FDAF17F}"/>
              </a:ext>
            </a:extLst>
          </p:cNvPr>
          <p:cNvPicPr>
            <a:picLocks noChangeAspect="1"/>
          </p:cNvPicPr>
          <p:nvPr/>
        </p:nvPicPr>
        <p:blipFill rotWithShape="1">
          <a:blip r:embed="rId3">
            <a:extLst>
              <a:ext uri="{28A0092B-C50C-407E-A947-70E740481C1C}">
                <a14:useLocalDpi xmlns:a14="http://schemas.microsoft.com/office/drawing/2010/main" val="0"/>
              </a:ext>
            </a:extLst>
          </a:blip>
          <a:srcRect t="41212"/>
          <a:stretch/>
        </p:blipFill>
        <p:spPr>
          <a:xfrm>
            <a:off x="0" y="2826327"/>
            <a:ext cx="12192000" cy="4031673"/>
          </a:xfrm>
          <a:prstGeom prst="rect">
            <a:avLst/>
          </a:prstGeom>
        </p:spPr>
      </p:pic>
      <p:grpSp>
        <p:nvGrpSpPr>
          <p:cNvPr id="21" name="Group 20">
            <a:extLst>
              <a:ext uri="{FF2B5EF4-FFF2-40B4-BE49-F238E27FC236}">
                <a16:creationId xmlns:a16="http://schemas.microsoft.com/office/drawing/2014/main" id="{BCD851C5-F8F4-49D6-8DF1-59FE338E81EB}"/>
              </a:ext>
            </a:extLst>
          </p:cNvPr>
          <p:cNvGrpSpPr/>
          <p:nvPr/>
        </p:nvGrpSpPr>
        <p:grpSpPr>
          <a:xfrm>
            <a:off x="567949" y="474210"/>
            <a:ext cx="3059084" cy="3036767"/>
            <a:chOff x="567949" y="455549"/>
            <a:chExt cx="3059084" cy="3036767"/>
          </a:xfrm>
        </p:grpSpPr>
        <p:pic>
          <p:nvPicPr>
            <p:cNvPr id="3" name="Picture 2">
              <a:extLst>
                <a:ext uri="{FF2B5EF4-FFF2-40B4-BE49-F238E27FC236}">
                  <a16:creationId xmlns:a16="http://schemas.microsoft.com/office/drawing/2014/main" id="{945D1FBF-3400-442A-8D00-0861D32B51E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278168" y="455549"/>
              <a:ext cx="1638647" cy="1638647"/>
            </a:xfrm>
            <a:prstGeom prst="rect">
              <a:avLst/>
            </a:prstGeom>
          </p:spPr>
        </p:pic>
        <p:sp>
          <p:nvSpPr>
            <p:cNvPr id="5" name="TextBox 4">
              <a:extLst>
                <a:ext uri="{FF2B5EF4-FFF2-40B4-BE49-F238E27FC236}">
                  <a16:creationId xmlns:a16="http://schemas.microsoft.com/office/drawing/2014/main" id="{3289228E-DD1A-4AA3-BA52-BAF0AE56D06F}"/>
                </a:ext>
              </a:extLst>
            </p:cNvPr>
            <p:cNvSpPr txBox="1"/>
            <p:nvPr/>
          </p:nvSpPr>
          <p:spPr>
            <a:xfrm>
              <a:off x="567949" y="1922656"/>
              <a:ext cx="3059084" cy="1569660"/>
            </a:xfrm>
            <a:prstGeom prst="rect">
              <a:avLst/>
            </a:prstGeom>
            <a:noFill/>
          </p:spPr>
          <p:txBody>
            <a:bodyPr wrap="square" rtlCol="0">
              <a:spAutoFit/>
            </a:bodyPr>
            <a:lstStyle/>
            <a:p>
              <a:pPr algn="ctr"/>
              <a:r>
                <a:rPr lang="en-PH" sz="2400" b="1">
                  <a:solidFill>
                    <a:schemeClr val="bg1"/>
                  </a:solidFill>
                  <a:latin typeface="Calibri" panose="020F0502020204030204" pitchFamily="34" charset="0"/>
                  <a:cs typeface="Calibri" panose="020F0502020204030204" pitchFamily="34" charset="0"/>
                </a:rPr>
                <a:t>❶</a:t>
              </a:r>
            </a:p>
            <a:p>
              <a:pPr algn="ctr"/>
              <a:r>
                <a:rPr lang="en-PH" sz="2400">
                  <a:solidFill>
                    <a:schemeClr val="bg1"/>
                  </a:solidFill>
                </a:rPr>
                <a:t>Check your audio and video settings prior to the start of the session </a:t>
              </a:r>
            </a:p>
          </p:txBody>
        </p:sp>
      </p:grpSp>
      <p:grpSp>
        <p:nvGrpSpPr>
          <p:cNvPr id="22" name="Group 21">
            <a:extLst>
              <a:ext uri="{FF2B5EF4-FFF2-40B4-BE49-F238E27FC236}">
                <a16:creationId xmlns:a16="http://schemas.microsoft.com/office/drawing/2014/main" id="{F9B89708-982A-4924-83A5-E7EC6EAB78E0}"/>
              </a:ext>
            </a:extLst>
          </p:cNvPr>
          <p:cNvGrpSpPr/>
          <p:nvPr/>
        </p:nvGrpSpPr>
        <p:grpSpPr>
          <a:xfrm>
            <a:off x="4511999" y="709522"/>
            <a:ext cx="3168000" cy="2432124"/>
            <a:chOff x="4511999" y="690861"/>
            <a:chExt cx="3168000" cy="2432124"/>
          </a:xfrm>
        </p:grpSpPr>
        <p:pic>
          <p:nvPicPr>
            <p:cNvPr id="15" name="Picture 14">
              <a:extLst>
                <a:ext uri="{FF2B5EF4-FFF2-40B4-BE49-F238E27FC236}">
                  <a16:creationId xmlns:a16="http://schemas.microsoft.com/office/drawing/2014/main" id="{AF6FE6A8-F037-42F2-AA1A-D1CD67440B7D}"/>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465999" y="690861"/>
              <a:ext cx="1260000" cy="1260000"/>
            </a:xfrm>
            <a:prstGeom prst="rect">
              <a:avLst/>
            </a:prstGeom>
          </p:spPr>
        </p:pic>
        <p:sp>
          <p:nvSpPr>
            <p:cNvPr id="16" name="TextBox 15">
              <a:extLst>
                <a:ext uri="{FF2B5EF4-FFF2-40B4-BE49-F238E27FC236}">
                  <a16:creationId xmlns:a16="http://schemas.microsoft.com/office/drawing/2014/main" id="{4090B7B4-99CF-4B44-907D-20828DF7B894}"/>
                </a:ext>
              </a:extLst>
            </p:cNvPr>
            <p:cNvSpPr txBox="1"/>
            <p:nvPr/>
          </p:nvSpPr>
          <p:spPr>
            <a:xfrm>
              <a:off x="4511999" y="1922656"/>
              <a:ext cx="3168000" cy="1200329"/>
            </a:xfrm>
            <a:prstGeom prst="rect">
              <a:avLst/>
            </a:prstGeom>
            <a:noFill/>
          </p:spPr>
          <p:txBody>
            <a:bodyPr wrap="square" rtlCol="0">
              <a:spAutoFit/>
            </a:bodyPr>
            <a:lstStyle/>
            <a:p>
              <a:pPr algn="ctr"/>
              <a:r>
                <a:rPr lang="en-PH" sz="2400" b="1">
                  <a:solidFill>
                    <a:schemeClr val="bg1"/>
                  </a:solidFill>
                  <a:latin typeface="Calibri" panose="020F0502020204030204" pitchFamily="34" charset="0"/>
                  <a:cs typeface="Calibri" panose="020F0502020204030204" pitchFamily="34" charset="0"/>
                </a:rPr>
                <a:t>❷</a:t>
              </a:r>
            </a:p>
            <a:p>
              <a:pPr algn="ctr"/>
              <a:r>
                <a:rPr lang="en-PH" sz="2400">
                  <a:solidFill>
                    <a:schemeClr val="bg1"/>
                  </a:solidFill>
                </a:rPr>
                <a:t>Use </a:t>
              </a:r>
              <a:r>
                <a:rPr lang="en-PH" sz="2400" b="1">
                  <a:solidFill>
                    <a:schemeClr val="bg1"/>
                  </a:solidFill>
                </a:rPr>
                <a:t>Q&amp;A </a:t>
              </a:r>
              <a:r>
                <a:rPr lang="en-PH" sz="2400">
                  <a:solidFill>
                    <a:schemeClr val="bg1"/>
                  </a:solidFill>
                </a:rPr>
                <a:t>for your questions/ clarifications </a:t>
              </a:r>
              <a:endParaRPr lang="en-PH" sz="2400" b="1">
                <a:solidFill>
                  <a:schemeClr val="bg1"/>
                </a:solidFill>
              </a:endParaRPr>
            </a:p>
          </p:txBody>
        </p:sp>
      </p:grpSp>
      <p:grpSp>
        <p:nvGrpSpPr>
          <p:cNvPr id="23" name="Group 22">
            <a:extLst>
              <a:ext uri="{FF2B5EF4-FFF2-40B4-BE49-F238E27FC236}">
                <a16:creationId xmlns:a16="http://schemas.microsoft.com/office/drawing/2014/main" id="{F425764C-3AAD-44F0-98C1-F498C8EEF505}"/>
              </a:ext>
            </a:extLst>
          </p:cNvPr>
          <p:cNvGrpSpPr/>
          <p:nvPr/>
        </p:nvGrpSpPr>
        <p:grpSpPr>
          <a:xfrm>
            <a:off x="8564966" y="709522"/>
            <a:ext cx="3059084" cy="2801455"/>
            <a:chOff x="8564966" y="690861"/>
            <a:chExt cx="3059084" cy="2801455"/>
          </a:xfrm>
        </p:grpSpPr>
        <p:pic>
          <p:nvPicPr>
            <p:cNvPr id="17" name="Picture 16">
              <a:extLst>
                <a:ext uri="{FF2B5EF4-FFF2-40B4-BE49-F238E27FC236}">
                  <a16:creationId xmlns:a16="http://schemas.microsoft.com/office/drawing/2014/main" id="{5B4D54F8-5AAC-454F-B65F-DCC099E8066F}"/>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9554508" y="690861"/>
              <a:ext cx="1080000" cy="1080000"/>
            </a:xfrm>
            <a:prstGeom prst="rect">
              <a:avLst/>
            </a:prstGeom>
          </p:spPr>
        </p:pic>
        <p:sp>
          <p:nvSpPr>
            <p:cNvPr id="18" name="TextBox 17">
              <a:extLst>
                <a:ext uri="{FF2B5EF4-FFF2-40B4-BE49-F238E27FC236}">
                  <a16:creationId xmlns:a16="http://schemas.microsoft.com/office/drawing/2014/main" id="{8BD88DA4-DC9F-48FD-BEFD-7AFE5F45894C}"/>
                </a:ext>
              </a:extLst>
            </p:cNvPr>
            <p:cNvSpPr txBox="1"/>
            <p:nvPr/>
          </p:nvSpPr>
          <p:spPr>
            <a:xfrm>
              <a:off x="8564966" y="1922656"/>
              <a:ext cx="3059084" cy="1569660"/>
            </a:xfrm>
            <a:prstGeom prst="rect">
              <a:avLst/>
            </a:prstGeom>
            <a:noFill/>
          </p:spPr>
          <p:txBody>
            <a:bodyPr wrap="square" rtlCol="0">
              <a:spAutoFit/>
            </a:bodyPr>
            <a:lstStyle/>
            <a:p>
              <a:pPr algn="ctr"/>
              <a:r>
                <a:rPr lang="en-PH" sz="2400" b="1">
                  <a:solidFill>
                    <a:schemeClr val="bg1"/>
                  </a:solidFill>
                  <a:latin typeface="Calibri" panose="020F0502020204030204" pitchFamily="34" charset="0"/>
                  <a:cs typeface="Calibri" panose="020F0502020204030204" pitchFamily="34" charset="0"/>
                </a:rPr>
                <a:t>❸</a:t>
              </a:r>
            </a:p>
            <a:p>
              <a:pPr algn="ctr"/>
              <a:r>
                <a:rPr lang="en-PH" sz="2400">
                  <a:solidFill>
                    <a:schemeClr val="bg1"/>
                  </a:solidFill>
                </a:rPr>
                <a:t>Answer the feedback form that will be given after the session</a:t>
              </a:r>
            </a:p>
          </p:txBody>
        </p:sp>
      </p:grpSp>
      <p:sp>
        <p:nvSpPr>
          <p:cNvPr id="13" name="Flowchart: Off-page Connector 12">
            <a:extLst>
              <a:ext uri="{FF2B5EF4-FFF2-40B4-BE49-F238E27FC236}">
                <a16:creationId xmlns:a16="http://schemas.microsoft.com/office/drawing/2014/main" id="{628A640C-1AB0-4033-89D3-7EFBBDA3C18F}"/>
              </a:ext>
            </a:extLst>
          </p:cNvPr>
          <p:cNvSpPr/>
          <p:nvPr/>
        </p:nvSpPr>
        <p:spPr>
          <a:xfrm>
            <a:off x="5802284" y="3438195"/>
            <a:ext cx="1163781" cy="1558636"/>
          </a:xfrm>
          <a:prstGeom prst="flowChartOffpageConnector">
            <a:avLst/>
          </a:prstGeom>
          <a:solidFill>
            <a:srgbClr val="5458B1"/>
          </a:solidFill>
          <a:ln>
            <a:solidFill>
              <a:srgbClr val="5458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701179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46721"/>
        </a:solidFill>
        <a:effectLst/>
      </p:bgPr>
    </p:bg>
    <p:spTree>
      <p:nvGrpSpPr>
        <p:cNvPr id="1" name=""/>
        <p:cNvGrpSpPr/>
        <p:nvPr/>
      </p:nvGrpSpPr>
      <p:grpSpPr>
        <a:xfrm>
          <a:off x="0" y="0"/>
          <a:ext cx="0" cy="0"/>
          <a:chOff x="0" y="0"/>
          <a:chExt cx="0" cy="0"/>
        </a:xfrm>
      </p:grpSpPr>
      <p:grpSp>
        <p:nvGrpSpPr>
          <p:cNvPr id="2" name="Group 2"/>
          <p:cNvGrpSpPr/>
          <p:nvPr/>
        </p:nvGrpSpPr>
        <p:grpSpPr>
          <a:xfrm>
            <a:off x="8045699" y="0"/>
            <a:ext cx="4146301" cy="6858000"/>
            <a:chOff x="0" y="0"/>
            <a:chExt cx="1913890" cy="3165582"/>
          </a:xfrm>
        </p:grpSpPr>
        <p:sp>
          <p:nvSpPr>
            <p:cNvPr id="3" name="Freeform 3"/>
            <p:cNvSpPr/>
            <p:nvPr/>
          </p:nvSpPr>
          <p:spPr>
            <a:xfrm>
              <a:off x="0" y="0"/>
              <a:ext cx="1913890" cy="3165582"/>
            </a:xfrm>
            <a:custGeom>
              <a:avLst/>
              <a:gdLst/>
              <a:ahLst/>
              <a:cxnLst/>
              <a:rect l="l" t="t" r="r" b="b"/>
              <a:pathLst>
                <a:path w="1913890" h="3165582">
                  <a:moveTo>
                    <a:pt x="0" y="0"/>
                  </a:moveTo>
                  <a:lnTo>
                    <a:pt x="1913890" y="0"/>
                  </a:lnTo>
                  <a:lnTo>
                    <a:pt x="1913890" y="3165582"/>
                  </a:lnTo>
                  <a:lnTo>
                    <a:pt x="0" y="3165582"/>
                  </a:lnTo>
                  <a:close/>
                </a:path>
              </a:pathLst>
            </a:custGeom>
            <a:solidFill>
              <a:srgbClr val="004AAD"/>
            </a:solidFill>
          </p:spPr>
        </p:sp>
      </p:grpSp>
      <p:grpSp>
        <p:nvGrpSpPr>
          <p:cNvPr id="5" name="Group 5"/>
          <p:cNvGrpSpPr/>
          <p:nvPr/>
        </p:nvGrpSpPr>
        <p:grpSpPr>
          <a:xfrm>
            <a:off x="8285928" y="395450"/>
            <a:ext cx="3665779" cy="7305527"/>
            <a:chOff x="0" y="0"/>
            <a:chExt cx="7331559" cy="14611053"/>
          </a:xfrm>
        </p:grpSpPr>
        <p:pic>
          <p:nvPicPr>
            <p:cNvPr id="6" name="Picture 6"/>
            <p:cNvPicPr>
              <a:picLocks noChangeAspect="1"/>
            </p:cNvPicPr>
            <p:nvPr/>
          </p:nvPicPr>
          <p:blipFill>
            <a:blip r:embed="rId3"/>
            <a:srcRect/>
            <a:stretch>
              <a:fillRect/>
            </a:stretch>
          </p:blipFill>
          <p:spPr>
            <a:xfrm>
              <a:off x="0" y="0"/>
              <a:ext cx="3445246" cy="3204079"/>
            </a:xfrm>
            <a:prstGeom prst="rect">
              <a:avLst/>
            </a:prstGeom>
          </p:spPr>
        </p:pic>
        <p:pic>
          <p:nvPicPr>
            <p:cNvPr id="7" name="Picture 7"/>
            <p:cNvPicPr>
              <a:picLocks noChangeAspect="1"/>
            </p:cNvPicPr>
            <p:nvPr/>
          </p:nvPicPr>
          <p:blipFill>
            <a:blip r:embed="rId3"/>
            <a:srcRect/>
            <a:stretch>
              <a:fillRect/>
            </a:stretch>
          </p:blipFill>
          <p:spPr>
            <a:xfrm>
              <a:off x="3886313" y="0"/>
              <a:ext cx="3445246" cy="3204079"/>
            </a:xfrm>
            <a:prstGeom prst="rect">
              <a:avLst/>
            </a:prstGeom>
          </p:spPr>
        </p:pic>
        <p:pic>
          <p:nvPicPr>
            <p:cNvPr id="8" name="Picture 8"/>
            <p:cNvPicPr>
              <a:picLocks noChangeAspect="1"/>
            </p:cNvPicPr>
            <p:nvPr/>
          </p:nvPicPr>
          <p:blipFill>
            <a:blip r:embed="rId3"/>
            <a:srcRect/>
            <a:stretch>
              <a:fillRect/>
            </a:stretch>
          </p:blipFill>
          <p:spPr>
            <a:xfrm>
              <a:off x="0" y="3794565"/>
              <a:ext cx="3445246" cy="3204079"/>
            </a:xfrm>
            <a:prstGeom prst="rect">
              <a:avLst/>
            </a:prstGeom>
          </p:spPr>
        </p:pic>
        <p:pic>
          <p:nvPicPr>
            <p:cNvPr id="9" name="Picture 9"/>
            <p:cNvPicPr>
              <a:picLocks noChangeAspect="1"/>
            </p:cNvPicPr>
            <p:nvPr/>
          </p:nvPicPr>
          <p:blipFill>
            <a:blip r:embed="rId3"/>
            <a:srcRect/>
            <a:stretch>
              <a:fillRect/>
            </a:stretch>
          </p:blipFill>
          <p:spPr>
            <a:xfrm>
              <a:off x="3886313" y="3794565"/>
              <a:ext cx="3445246" cy="3204079"/>
            </a:xfrm>
            <a:prstGeom prst="rect">
              <a:avLst/>
            </a:prstGeom>
          </p:spPr>
        </p:pic>
        <p:pic>
          <p:nvPicPr>
            <p:cNvPr id="10" name="Picture 10"/>
            <p:cNvPicPr>
              <a:picLocks noChangeAspect="1"/>
            </p:cNvPicPr>
            <p:nvPr/>
          </p:nvPicPr>
          <p:blipFill>
            <a:blip r:embed="rId3"/>
            <a:srcRect/>
            <a:stretch>
              <a:fillRect/>
            </a:stretch>
          </p:blipFill>
          <p:spPr>
            <a:xfrm>
              <a:off x="0" y="7612409"/>
              <a:ext cx="3445246" cy="3204079"/>
            </a:xfrm>
            <a:prstGeom prst="rect">
              <a:avLst/>
            </a:prstGeom>
          </p:spPr>
        </p:pic>
        <p:pic>
          <p:nvPicPr>
            <p:cNvPr id="11" name="Picture 11"/>
            <p:cNvPicPr>
              <a:picLocks noChangeAspect="1"/>
            </p:cNvPicPr>
            <p:nvPr/>
          </p:nvPicPr>
          <p:blipFill>
            <a:blip r:embed="rId3"/>
            <a:srcRect/>
            <a:stretch>
              <a:fillRect/>
            </a:stretch>
          </p:blipFill>
          <p:spPr>
            <a:xfrm>
              <a:off x="3886313" y="7612409"/>
              <a:ext cx="3445246" cy="3204079"/>
            </a:xfrm>
            <a:prstGeom prst="rect">
              <a:avLst/>
            </a:prstGeom>
          </p:spPr>
        </p:pic>
        <p:pic>
          <p:nvPicPr>
            <p:cNvPr id="12" name="Picture 12"/>
            <p:cNvPicPr>
              <a:picLocks noChangeAspect="1"/>
            </p:cNvPicPr>
            <p:nvPr/>
          </p:nvPicPr>
          <p:blipFill>
            <a:blip r:embed="rId3"/>
            <a:srcRect/>
            <a:stretch>
              <a:fillRect/>
            </a:stretch>
          </p:blipFill>
          <p:spPr>
            <a:xfrm>
              <a:off x="0" y="11406974"/>
              <a:ext cx="3445246" cy="3204079"/>
            </a:xfrm>
            <a:prstGeom prst="rect">
              <a:avLst/>
            </a:prstGeom>
          </p:spPr>
        </p:pic>
        <p:pic>
          <p:nvPicPr>
            <p:cNvPr id="13" name="Picture 13"/>
            <p:cNvPicPr>
              <a:picLocks noChangeAspect="1"/>
            </p:cNvPicPr>
            <p:nvPr/>
          </p:nvPicPr>
          <p:blipFill>
            <a:blip r:embed="rId3"/>
            <a:srcRect/>
            <a:stretch>
              <a:fillRect/>
            </a:stretch>
          </p:blipFill>
          <p:spPr>
            <a:xfrm>
              <a:off x="3886313" y="11406974"/>
              <a:ext cx="3445246" cy="3204079"/>
            </a:xfrm>
            <a:prstGeom prst="rect">
              <a:avLst/>
            </a:prstGeom>
          </p:spPr>
        </p:pic>
      </p:grpSp>
      <p:grpSp>
        <p:nvGrpSpPr>
          <p:cNvPr id="14" name="Group 14"/>
          <p:cNvGrpSpPr/>
          <p:nvPr/>
        </p:nvGrpSpPr>
        <p:grpSpPr>
          <a:xfrm rot="-10800000">
            <a:off x="9301505" y="3938804"/>
            <a:ext cx="3889937" cy="3889937"/>
            <a:chOff x="0" y="0"/>
            <a:chExt cx="7779875" cy="7779875"/>
          </a:xfrm>
        </p:grpSpPr>
        <p:pic>
          <p:nvPicPr>
            <p:cNvPr id="15" name="Picture 15"/>
            <p:cNvPicPr>
              <a:picLocks noChangeAspect="1"/>
            </p:cNvPicPr>
            <p:nvPr/>
          </p:nvPicPr>
          <p:blipFill>
            <a:blip r:embed="rId4"/>
            <a:srcRect/>
            <a:stretch>
              <a:fillRect/>
            </a:stretch>
          </p:blipFill>
          <p:spPr>
            <a:xfrm rot="2700000">
              <a:off x="1753385" y="525288"/>
              <a:ext cx="4273105" cy="6729299"/>
            </a:xfrm>
            <a:prstGeom prst="rect">
              <a:avLst/>
            </a:prstGeom>
          </p:spPr>
        </p:pic>
        <p:grpSp>
          <p:nvGrpSpPr>
            <p:cNvPr id="16" name="Group 16"/>
            <p:cNvGrpSpPr/>
            <p:nvPr/>
          </p:nvGrpSpPr>
          <p:grpSpPr>
            <a:xfrm rot="2672733">
              <a:off x="2100288" y="4274648"/>
              <a:ext cx="5340417" cy="952867"/>
              <a:chOff x="0" y="0"/>
              <a:chExt cx="2731296" cy="487333"/>
            </a:xfrm>
          </p:grpSpPr>
          <p:sp>
            <p:nvSpPr>
              <p:cNvPr id="17" name="Freeform 17"/>
              <p:cNvSpPr/>
              <p:nvPr/>
            </p:nvSpPr>
            <p:spPr>
              <a:xfrm>
                <a:off x="0" y="0"/>
                <a:ext cx="2731296" cy="487333"/>
              </a:xfrm>
              <a:custGeom>
                <a:avLst/>
                <a:gdLst/>
                <a:ahLst/>
                <a:cxnLst/>
                <a:rect l="l" t="t" r="r" b="b"/>
                <a:pathLst>
                  <a:path w="2731296" h="487333">
                    <a:moveTo>
                      <a:pt x="0" y="0"/>
                    </a:moveTo>
                    <a:lnTo>
                      <a:pt x="2731296" y="0"/>
                    </a:lnTo>
                    <a:lnTo>
                      <a:pt x="2731296" y="487333"/>
                    </a:lnTo>
                    <a:lnTo>
                      <a:pt x="0" y="487333"/>
                    </a:lnTo>
                    <a:close/>
                  </a:path>
                </a:pathLst>
              </a:custGeom>
              <a:solidFill>
                <a:srgbClr val="FFFFFF"/>
              </a:solidFill>
            </p:spPr>
            <p:txBody>
              <a:bodyPr/>
              <a:lstStyle/>
              <a:p>
                <a:pPr defTabSz="609630"/>
                <a:endParaRPr lang="en-PH" sz="1200">
                  <a:solidFill>
                    <a:prstClr val="black"/>
                  </a:solidFill>
                  <a:latin typeface="Calibri"/>
                </a:endParaRPr>
              </a:p>
            </p:txBody>
          </p:sp>
        </p:grpSp>
      </p:grpSp>
      <p:pic>
        <p:nvPicPr>
          <p:cNvPr id="18" name="Picture 18"/>
          <p:cNvPicPr>
            <a:picLocks noChangeAspect="1"/>
          </p:cNvPicPr>
          <p:nvPr/>
        </p:nvPicPr>
        <p:blipFill>
          <a:blip r:embed="rId5"/>
          <a:srcRect/>
          <a:stretch>
            <a:fillRect/>
          </a:stretch>
        </p:blipFill>
        <p:spPr>
          <a:xfrm>
            <a:off x="802271" y="6196556"/>
            <a:ext cx="1497650" cy="492977"/>
          </a:xfrm>
          <a:prstGeom prst="rect">
            <a:avLst/>
          </a:prstGeom>
        </p:spPr>
      </p:pic>
      <p:grpSp>
        <p:nvGrpSpPr>
          <p:cNvPr id="24" name="Group 23">
            <a:extLst>
              <a:ext uri="{FF2B5EF4-FFF2-40B4-BE49-F238E27FC236}">
                <a16:creationId xmlns:a16="http://schemas.microsoft.com/office/drawing/2014/main" id="{0D97E81B-D9CA-4620-A0B3-410DC660CCBA}"/>
              </a:ext>
            </a:extLst>
          </p:cNvPr>
          <p:cNvGrpSpPr/>
          <p:nvPr/>
        </p:nvGrpSpPr>
        <p:grpSpPr>
          <a:xfrm>
            <a:off x="5030534" y="5877313"/>
            <a:ext cx="2772981" cy="830329"/>
            <a:chOff x="7545800" y="8815969"/>
            <a:chExt cx="4159472" cy="1245494"/>
          </a:xfrm>
        </p:grpSpPr>
        <p:sp>
          <p:nvSpPr>
            <p:cNvPr id="19" name="TextBox 19"/>
            <p:cNvSpPr txBox="1"/>
            <p:nvPr/>
          </p:nvSpPr>
          <p:spPr>
            <a:xfrm>
              <a:off x="9071521" y="8815969"/>
              <a:ext cx="1137425" cy="776943"/>
            </a:xfrm>
            <a:prstGeom prst="rect">
              <a:avLst/>
            </a:prstGeom>
          </p:spPr>
          <p:txBody>
            <a:bodyPr wrap="square" lIns="0" tIns="0" rIns="0" bIns="0" rtlCol="0" anchor="t">
              <a:spAutoFit/>
            </a:bodyPr>
            <a:lstStyle/>
            <a:p>
              <a:pPr algn="ctr" defTabSz="609630">
                <a:lnSpc>
                  <a:spcPts val="4854"/>
                </a:lnSpc>
              </a:pPr>
              <a:r>
                <a:rPr lang="en-US" sz="1600">
                  <a:solidFill>
                    <a:srgbClr val="FFFFFF"/>
                  </a:solidFill>
                  <a:latin typeface="Raleway Heavy"/>
                </a:rPr>
                <a:t>ICT</a:t>
              </a:r>
              <a:endParaRPr lang="en-US" sz="2133">
                <a:solidFill>
                  <a:srgbClr val="FFFFFF"/>
                </a:solidFill>
                <a:latin typeface="Raleway Heavy"/>
              </a:endParaRPr>
            </a:p>
          </p:txBody>
        </p:sp>
        <p:sp>
          <p:nvSpPr>
            <p:cNvPr id="20" name="TextBox 20"/>
            <p:cNvSpPr txBox="1"/>
            <p:nvPr/>
          </p:nvSpPr>
          <p:spPr>
            <a:xfrm>
              <a:off x="7545800" y="9558055"/>
              <a:ext cx="4159472" cy="503408"/>
            </a:xfrm>
            <a:prstGeom prst="rect">
              <a:avLst/>
            </a:prstGeom>
          </p:spPr>
          <p:txBody>
            <a:bodyPr lIns="0" tIns="0" rIns="0" bIns="0" rtlCol="0" anchor="t">
              <a:spAutoFit/>
            </a:bodyPr>
            <a:lstStyle/>
            <a:p>
              <a:pPr algn="ctr" defTabSz="609630">
                <a:lnSpc>
                  <a:spcPts val="1440"/>
                </a:lnSpc>
                <a:spcBef>
                  <a:spcPct val="0"/>
                </a:spcBef>
              </a:pPr>
              <a:r>
                <a:rPr lang="en-US" sz="733">
                  <a:solidFill>
                    <a:srgbClr val="F3F5F0"/>
                  </a:solidFill>
                  <a:latin typeface="Open Sans Light"/>
                </a:rPr>
                <a:t>INFORMATION AND COMMUNICATIONS </a:t>
              </a:r>
            </a:p>
            <a:p>
              <a:pPr algn="ctr" defTabSz="609630">
                <a:lnSpc>
                  <a:spcPts val="1440"/>
                </a:lnSpc>
                <a:spcBef>
                  <a:spcPct val="0"/>
                </a:spcBef>
              </a:pPr>
              <a:r>
                <a:rPr lang="en-US" sz="733">
                  <a:solidFill>
                    <a:srgbClr val="F3F5F0"/>
                  </a:solidFill>
                  <a:latin typeface="Open Sans Light"/>
                </a:rPr>
                <a:t>TECHNOLOGY</a:t>
              </a:r>
            </a:p>
          </p:txBody>
        </p:sp>
      </p:grpSp>
      <p:sp>
        <p:nvSpPr>
          <p:cNvPr id="21" name="Rectangle 20">
            <a:extLst>
              <a:ext uri="{FF2B5EF4-FFF2-40B4-BE49-F238E27FC236}">
                <a16:creationId xmlns:a16="http://schemas.microsoft.com/office/drawing/2014/main" id="{071F0125-FA07-4FF0-A405-EFBBCCC6AE6F}"/>
              </a:ext>
            </a:extLst>
          </p:cNvPr>
          <p:cNvSpPr/>
          <p:nvPr/>
        </p:nvSpPr>
        <p:spPr>
          <a:xfrm>
            <a:off x="0" y="0"/>
            <a:ext cx="8045699" cy="1143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PH" sz="1200">
              <a:solidFill>
                <a:prstClr val="white"/>
              </a:solidFill>
              <a:latin typeface="Calibri"/>
            </a:endParaRPr>
          </a:p>
        </p:txBody>
      </p:sp>
      <p:sp>
        <p:nvSpPr>
          <p:cNvPr id="22" name="Rectangle 21">
            <a:extLst>
              <a:ext uri="{FF2B5EF4-FFF2-40B4-BE49-F238E27FC236}">
                <a16:creationId xmlns:a16="http://schemas.microsoft.com/office/drawing/2014/main" id="{13DBF8D8-4A90-4D11-AFB5-07D5A6C102E5}"/>
              </a:ext>
            </a:extLst>
          </p:cNvPr>
          <p:cNvSpPr/>
          <p:nvPr/>
        </p:nvSpPr>
        <p:spPr>
          <a:xfrm>
            <a:off x="3899398" y="0"/>
            <a:ext cx="4146301" cy="1143000"/>
          </a:xfrm>
          <a:prstGeom prst="rect">
            <a:avLst/>
          </a:prstGeom>
          <a:solidFill>
            <a:srgbClr val="004A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PH" sz="1200">
              <a:solidFill>
                <a:prstClr val="white"/>
              </a:solidFill>
              <a:latin typeface="Calibri"/>
            </a:endParaRPr>
          </a:p>
        </p:txBody>
      </p:sp>
      <p:sp>
        <p:nvSpPr>
          <p:cNvPr id="23" name="Isosceles Triangle 22">
            <a:extLst>
              <a:ext uri="{FF2B5EF4-FFF2-40B4-BE49-F238E27FC236}">
                <a16:creationId xmlns:a16="http://schemas.microsoft.com/office/drawing/2014/main" id="{E81FAF8D-B1C3-45AA-A79C-2C426DE90BBE}"/>
              </a:ext>
            </a:extLst>
          </p:cNvPr>
          <p:cNvSpPr/>
          <p:nvPr/>
        </p:nvSpPr>
        <p:spPr>
          <a:xfrm rot="5400000">
            <a:off x="3732454" y="151054"/>
            <a:ext cx="1158889" cy="82500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PH" sz="1200">
              <a:solidFill>
                <a:prstClr val="white"/>
              </a:solidFill>
              <a:latin typeface="Calibri"/>
            </a:endParaRPr>
          </a:p>
        </p:txBody>
      </p:sp>
      <p:pic>
        <p:nvPicPr>
          <p:cNvPr id="26" name="Picture 25">
            <a:extLst>
              <a:ext uri="{FF2B5EF4-FFF2-40B4-BE49-F238E27FC236}">
                <a16:creationId xmlns:a16="http://schemas.microsoft.com/office/drawing/2014/main" id="{D33103A4-C33D-A741-9827-A8474FA6A84A}"/>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b="-1926"/>
          <a:stretch/>
        </p:blipFill>
        <p:spPr>
          <a:xfrm>
            <a:off x="-506627" y="1152682"/>
            <a:ext cx="8547120" cy="5023576"/>
          </a:xfrm>
          <a:prstGeom prst="rect">
            <a:avLst/>
          </a:prstGeom>
        </p:spPr>
      </p:pic>
      <p:sp>
        <p:nvSpPr>
          <p:cNvPr id="27" name="TextBox 9">
            <a:extLst>
              <a:ext uri="{FF2B5EF4-FFF2-40B4-BE49-F238E27FC236}">
                <a16:creationId xmlns:a16="http://schemas.microsoft.com/office/drawing/2014/main" id="{98E0B260-1C76-5F4D-9833-1D2E66DD1614}"/>
              </a:ext>
            </a:extLst>
          </p:cNvPr>
          <p:cNvSpPr txBox="1"/>
          <p:nvPr/>
        </p:nvSpPr>
        <p:spPr>
          <a:xfrm>
            <a:off x="-76714" y="5074131"/>
            <a:ext cx="8237353" cy="984885"/>
          </a:xfrm>
          <a:prstGeom prst="rect">
            <a:avLst/>
          </a:prstGeom>
        </p:spPr>
        <p:txBody>
          <a:bodyPr wrap="square" lIns="0" tIns="0" rIns="0" bIns="0" rtlCol="0" anchor="t">
            <a:spAutoFit/>
          </a:bodyPr>
          <a:lstStyle/>
          <a:p>
            <a:pPr algn="ctr"/>
            <a:r>
              <a:rPr lang="en-US" sz="6200">
                <a:solidFill>
                  <a:srgbClr val="00832D"/>
                </a:solidFill>
                <a:latin typeface="Arial Black"/>
              </a:rPr>
              <a:t>Google Classroom</a:t>
            </a:r>
            <a:endParaRPr lang="en-US" sz="6200">
              <a:solidFill>
                <a:srgbClr val="00832D"/>
              </a:solidFill>
              <a:cs typeface="Calibri"/>
            </a:endParaRPr>
          </a:p>
        </p:txBody>
      </p:sp>
      <p:pic>
        <p:nvPicPr>
          <p:cNvPr id="4" name="Picture 3" descr="A close up of a logo&#10;&#10;Description automatically generated">
            <a:extLst>
              <a:ext uri="{FF2B5EF4-FFF2-40B4-BE49-F238E27FC236}">
                <a16:creationId xmlns:a16="http://schemas.microsoft.com/office/drawing/2014/main" id="{450A22CE-51D6-40BD-AC98-7B1DFDC1D45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2828" y="127864"/>
            <a:ext cx="2518352" cy="897675"/>
          </a:xfrm>
          <a:prstGeom prst="rect">
            <a:avLst/>
          </a:prstGeom>
        </p:spPr>
      </p:pic>
    </p:spTree>
    <p:extLst>
      <p:ext uri="{BB962C8B-B14F-4D97-AF65-F5344CB8AC3E}">
        <p14:creationId xmlns:p14="http://schemas.microsoft.com/office/powerpoint/2010/main" val="379175394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6721"/>
        </a:solidFill>
        <a:effectLst/>
      </p:bgPr>
    </p:bg>
    <p:spTree>
      <p:nvGrpSpPr>
        <p:cNvPr id="1" name=""/>
        <p:cNvGrpSpPr/>
        <p:nvPr/>
      </p:nvGrpSpPr>
      <p:grpSpPr>
        <a:xfrm>
          <a:off x="0" y="0"/>
          <a:ext cx="0" cy="0"/>
          <a:chOff x="0" y="0"/>
          <a:chExt cx="0" cy="0"/>
        </a:xfrm>
      </p:grpSpPr>
      <p:sp>
        <p:nvSpPr>
          <p:cNvPr id="2" name="AutoShape 2"/>
          <p:cNvSpPr/>
          <p:nvPr/>
        </p:nvSpPr>
        <p:spPr>
          <a:xfrm>
            <a:off x="125194" y="0"/>
            <a:ext cx="6507642" cy="6858000"/>
          </a:xfrm>
          <a:prstGeom prst="rect">
            <a:avLst/>
          </a:prstGeom>
          <a:solidFill>
            <a:srgbClr val="F3F5F0"/>
          </a:solidFill>
        </p:spPr>
      </p:sp>
      <p:pic>
        <p:nvPicPr>
          <p:cNvPr id="6" name="Picture 6"/>
          <p:cNvPicPr>
            <a:picLocks noChangeAspect="1"/>
          </p:cNvPicPr>
          <p:nvPr/>
        </p:nvPicPr>
        <p:blipFill>
          <a:blip r:embed="rId3"/>
          <a:srcRect/>
          <a:stretch>
            <a:fillRect/>
          </a:stretch>
        </p:blipFill>
        <p:spPr>
          <a:xfrm>
            <a:off x="928193" y="6319220"/>
            <a:ext cx="1042963" cy="266825"/>
          </a:xfrm>
          <a:prstGeom prst="rect">
            <a:avLst/>
          </a:prstGeom>
        </p:spPr>
      </p:pic>
      <p:grpSp>
        <p:nvGrpSpPr>
          <p:cNvPr id="11" name="Group 10">
            <a:extLst>
              <a:ext uri="{FF2B5EF4-FFF2-40B4-BE49-F238E27FC236}">
                <a16:creationId xmlns:a16="http://schemas.microsoft.com/office/drawing/2014/main" id="{1CE71486-7A37-4520-8A33-E9F3AB39C04E}"/>
              </a:ext>
            </a:extLst>
          </p:cNvPr>
          <p:cNvGrpSpPr/>
          <p:nvPr/>
        </p:nvGrpSpPr>
        <p:grpSpPr>
          <a:xfrm>
            <a:off x="4093050" y="5955600"/>
            <a:ext cx="2016242" cy="743173"/>
            <a:chOff x="6944827" y="8989709"/>
            <a:chExt cx="3024363" cy="1114759"/>
          </a:xfrm>
        </p:grpSpPr>
        <p:sp>
          <p:nvSpPr>
            <p:cNvPr id="8" name="TextBox 8"/>
            <p:cNvSpPr txBox="1"/>
            <p:nvPr/>
          </p:nvSpPr>
          <p:spPr>
            <a:xfrm>
              <a:off x="7967797" y="8989709"/>
              <a:ext cx="978425" cy="719235"/>
            </a:xfrm>
            <a:prstGeom prst="rect">
              <a:avLst/>
            </a:prstGeom>
          </p:spPr>
          <p:txBody>
            <a:bodyPr lIns="0" tIns="0" rIns="0" bIns="0" rtlCol="0" anchor="t">
              <a:spAutoFit/>
            </a:bodyPr>
            <a:lstStyle/>
            <a:p>
              <a:pPr algn="ctr" defTabSz="609630">
                <a:lnSpc>
                  <a:spcPts val="4506"/>
                </a:lnSpc>
              </a:pPr>
              <a:r>
                <a:rPr lang="en-US" sz="1600">
                  <a:solidFill>
                    <a:srgbClr val="004AAD"/>
                  </a:solidFill>
                  <a:latin typeface="Raleway Heavy"/>
                </a:rPr>
                <a:t>ICT</a:t>
              </a:r>
            </a:p>
          </p:txBody>
        </p:sp>
        <p:sp>
          <p:nvSpPr>
            <p:cNvPr id="9" name="TextBox 9"/>
            <p:cNvSpPr txBox="1"/>
            <p:nvPr/>
          </p:nvSpPr>
          <p:spPr>
            <a:xfrm>
              <a:off x="6944827" y="9766105"/>
              <a:ext cx="3024363" cy="338363"/>
            </a:xfrm>
            <a:prstGeom prst="rect">
              <a:avLst/>
            </a:prstGeom>
          </p:spPr>
          <p:txBody>
            <a:bodyPr lIns="0" tIns="0" rIns="0" bIns="0" rtlCol="0" anchor="t">
              <a:spAutoFit/>
            </a:bodyPr>
            <a:lstStyle/>
            <a:p>
              <a:pPr algn="ctr" defTabSz="609630"/>
              <a:r>
                <a:rPr lang="en-US" sz="733">
                  <a:solidFill>
                    <a:srgbClr val="004AAD"/>
                  </a:solidFill>
                  <a:latin typeface="Open Sans Light"/>
                </a:rPr>
                <a:t>Information and Communications </a:t>
              </a:r>
            </a:p>
            <a:p>
              <a:pPr algn="ctr" defTabSz="609630"/>
              <a:r>
                <a:rPr lang="en-US" sz="733">
                  <a:solidFill>
                    <a:srgbClr val="004AAD"/>
                  </a:solidFill>
                  <a:latin typeface="Open Sans Light"/>
                </a:rPr>
                <a:t>Technology</a:t>
              </a:r>
            </a:p>
          </p:txBody>
        </p:sp>
      </p:grpSp>
      <p:sp>
        <p:nvSpPr>
          <p:cNvPr id="5" name="TextBox 4">
            <a:extLst>
              <a:ext uri="{FF2B5EF4-FFF2-40B4-BE49-F238E27FC236}">
                <a16:creationId xmlns:a16="http://schemas.microsoft.com/office/drawing/2014/main" id="{8F86A89D-08B7-4E45-A845-7B6BB4B3713A}"/>
              </a:ext>
            </a:extLst>
          </p:cNvPr>
          <p:cNvSpPr txBox="1"/>
          <p:nvPr/>
        </p:nvSpPr>
        <p:spPr>
          <a:xfrm>
            <a:off x="7653581" y="382012"/>
            <a:ext cx="4081868" cy="6093976"/>
          </a:xfrm>
          <a:prstGeom prst="rect">
            <a:avLst/>
          </a:prstGeom>
          <a:noFill/>
        </p:spPr>
        <p:txBody>
          <a:bodyPr wrap="square" rtlCol="0">
            <a:spAutoFit/>
          </a:bodyPr>
          <a:lstStyle/>
          <a:p>
            <a:r>
              <a:rPr lang="en-PH" sz="3000">
                <a:solidFill>
                  <a:schemeClr val="bg1"/>
                </a:solidFill>
                <a:latin typeface="Arial" panose="020B0604020202020204" pitchFamily="34" charset="0"/>
                <a:cs typeface="Arial" panose="020B0604020202020204" pitchFamily="34" charset="0"/>
              </a:rPr>
              <a:t>Google Classroom is a streamlined, easy-to-use tool that helps teachers manage coursework. </a:t>
            </a:r>
          </a:p>
          <a:p>
            <a:endParaRPr lang="en-PH" sz="3000">
              <a:solidFill>
                <a:schemeClr val="bg1"/>
              </a:solidFill>
              <a:latin typeface="Arial" panose="020B0604020202020204" pitchFamily="34" charset="0"/>
              <a:cs typeface="Arial" panose="020B0604020202020204" pitchFamily="34" charset="0"/>
            </a:endParaRPr>
          </a:p>
          <a:p>
            <a:r>
              <a:rPr lang="en-PH" sz="3000">
                <a:solidFill>
                  <a:schemeClr val="bg1"/>
                </a:solidFill>
                <a:latin typeface="Arial" panose="020B0604020202020204" pitchFamily="34" charset="0"/>
                <a:cs typeface="Arial" panose="020B0604020202020204" pitchFamily="34" charset="0"/>
              </a:rPr>
              <a:t>With Classroom, educators can create classes, distribute assignments, grade and send feedback, and see everything in one place.</a:t>
            </a:r>
            <a:endParaRPr lang="en-US" sz="3000">
              <a:solidFill>
                <a:schemeClr val="bg1"/>
              </a:solidFill>
              <a:latin typeface="Arial" panose="020B0604020202020204" pitchFamily="34" charset="0"/>
              <a:cs typeface="Arial" panose="020B0604020202020204" pitchFamily="34" charset="0"/>
            </a:endParaRPr>
          </a:p>
        </p:txBody>
      </p:sp>
      <p:pic>
        <p:nvPicPr>
          <p:cNvPr id="6146" name="Picture 2" descr="Classroom: manage teaching and learning | Google for Education">
            <a:extLst>
              <a:ext uri="{FF2B5EF4-FFF2-40B4-BE49-F238E27FC236}">
                <a16:creationId xmlns:a16="http://schemas.microsoft.com/office/drawing/2014/main" id="{407FAA32-CA4A-F547-8DF5-1A5354E8461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0552" r="3228"/>
          <a:stretch/>
        </p:blipFill>
        <p:spPr bwMode="auto">
          <a:xfrm>
            <a:off x="546529" y="1373369"/>
            <a:ext cx="6920320" cy="476673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close up of a logo&#10;&#10;Description automatically generated">
            <a:extLst>
              <a:ext uri="{FF2B5EF4-FFF2-40B4-BE49-F238E27FC236}">
                <a16:creationId xmlns:a16="http://schemas.microsoft.com/office/drawing/2014/main" id="{A644FF2F-A74C-4444-8E59-A02D71347CD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2828" y="127864"/>
            <a:ext cx="2518352" cy="89767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F5F0"/>
        </a:solidFill>
        <a:effectLst/>
      </p:bgPr>
    </p:bg>
    <p:spTree>
      <p:nvGrpSpPr>
        <p:cNvPr id="1" name=""/>
        <p:cNvGrpSpPr/>
        <p:nvPr/>
      </p:nvGrpSpPr>
      <p:grpSpPr>
        <a:xfrm>
          <a:off x="0" y="0"/>
          <a:ext cx="0" cy="0"/>
          <a:chOff x="0" y="0"/>
          <a:chExt cx="0" cy="0"/>
        </a:xfrm>
      </p:grpSpPr>
      <p:sp>
        <p:nvSpPr>
          <p:cNvPr id="8" name="TextBox 8"/>
          <p:cNvSpPr txBox="1"/>
          <p:nvPr/>
        </p:nvSpPr>
        <p:spPr>
          <a:xfrm>
            <a:off x="6092826" y="3211820"/>
            <a:ext cx="6350" cy="348429"/>
          </a:xfrm>
          <a:prstGeom prst="rect">
            <a:avLst/>
          </a:prstGeom>
        </p:spPr>
        <p:txBody>
          <a:bodyPr lIns="0" tIns="0" rIns="0" bIns="0" rtlCol="0" anchor="t">
            <a:spAutoFit/>
          </a:bodyPr>
          <a:lstStyle/>
          <a:p>
            <a:pPr algn="ctr" defTabSz="609630">
              <a:lnSpc>
                <a:spcPts val="3173"/>
              </a:lnSpc>
              <a:defRPr/>
            </a:pPr>
            <a:endParaRPr sz="1200">
              <a:solidFill>
                <a:prstClr val="black"/>
              </a:solidFill>
              <a:latin typeface="Calibri"/>
            </a:endParaRPr>
          </a:p>
        </p:txBody>
      </p:sp>
      <p:pic>
        <p:nvPicPr>
          <p:cNvPr id="27" name="Picture 6">
            <a:extLst>
              <a:ext uri="{FF2B5EF4-FFF2-40B4-BE49-F238E27FC236}">
                <a16:creationId xmlns:a16="http://schemas.microsoft.com/office/drawing/2014/main" id="{E89B519A-752D-4A33-BCEB-E9B759BDD05E}"/>
              </a:ext>
            </a:extLst>
          </p:cNvPr>
          <p:cNvPicPr>
            <a:picLocks noChangeAspect="1"/>
          </p:cNvPicPr>
          <p:nvPr/>
        </p:nvPicPr>
        <p:blipFill>
          <a:blip r:embed="rId2"/>
          <a:srcRect/>
          <a:stretch>
            <a:fillRect/>
          </a:stretch>
        </p:blipFill>
        <p:spPr>
          <a:xfrm>
            <a:off x="474021" y="6351499"/>
            <a:ext cx="1031871" cy="263987"/>
          </a:xfrm>
          <a:prstGeom prst="rect">
            <a:avLst/>
          </a:prstGeom>
        </p:spPr>
      </p:pic>
      <p:sp>
        <p:nvSpPr>
          <p:cNvPr id="20" name="TextBox 19">
            <a:extLst>
              <a:ext uri="{FF2B5EF4-FFF2-40B4-BE49-F238E27FC236}">
                <a16:creationId xmlns:a16="http://schemas.microsoft.com/office/drawing/2014/main" id="{44B28AA9-E6A7-9247-85FB-864DD8E77BFB}"/>
              </a:ext>
            </a:extLst>
          </p:cNvPr>
          <p:cNvSpPr txBox="1"/>
          <p:nvPr/>
        </p:nvSpPr>
        <p:spPr>
          <a:xfrm>
            <a:off x="327696" y="1575404"/>
            <a:ext cx="11542959" cy="787331"/>
          </a:xfrm>
          <a:prstGeom prst="rect">
            <a:avLst/>
          </a:prstGeom>
        </p:spPr>
        <p:txBody>
          <a:bodyPr wrap="square" lIns="0" tIns="0" rIns="0" bIns="0" rtlCol="0" anchor="t">
            <a:spAutoFit/>
          </a:bodyPr>
          <a:lstStyle/>
          <a:p>
            <a:pPr lvl="0" defTabSz="914400">
              <a:lnSpc>
                <a:spcPts val="6546"/>
              </a:lnSpc>
            </a:pPr>
            <a:r>
              <a:rPr lang="en-US" sz="4800" b="1">
                <a:latin typeface="Arial Black"/>
                <a:cs typeface="Arial"/>
              </a:rPr>
              <a:t>Who can use Google Classroom?</a:t>
            </a:r>
          </a:p>
        </p:txBody>
      </p:sp>
      <p:pic>
        <p:nvPicPr>
          <p:cNvPr id="21" name="Picture 20">
            <a:extLst>
              <a:ext uri="{FF2B5EF4-FFF2-40B4-BE49-F238E27FC236}">
                <a16:creationId xmlns:a16="http://schemas.microsoft.com/office/drawing/2014/main" id="{6F028AF7-C7E3-3A4E-B320-D014AC3857CC}"/>
              </a:ext>
            </a:extLst>
          </p:cNvPr>
          <p:cNvPicPr>
            <a:picLocks noChangeAspect="1"/>
          </p:cNvPicPr>
          <p:nvPr/>
        </p:nvPicPr>
        <p:blipFill rotWithShape="1">
          <a:blip r:embed="rId3" cstate="hqprint">
            <a:clrChange>
              <a:clrFrom>
                <a:srgbClr val="6E819E"/>
              </a:clrFrom>
              <a:clrTo>
                <a:srgbClr val="6E819E">
                  <a:alpha val="0"/>
                </a:srgbClr>
              </a:clrTo>
            </a:clrChange>
            <a:extLst>
              <a:ext uri="{28A0092B-C50C-407E-A947-70E740481C1C}">
                <a14:useLocalDpi xmlns:a14="http://schemas.microsoft.com/office/drawing/2010/main"/>
              </a:ext>
            </a:extLst>
          </a:blip>
          <a:srcRect/>
          <a:stretch/>
        </p:blipFill>
        <p:spPr>
          <a:xfrm>
            <a:off x="718397" y="2407459"/>
            <a:ext cx="6560457" cy="3869701"/>
          </a:xfrm>
          <a:prstGeom prst="rect">
            <a:avLst/>
          </a:prstGeom>
        </p:spPr>
      </p:pic>
      <p:sp>
        <p:nvSpPr>
          <p:cNvPr id="26" name="Rectangle 25">
            <a:extLst>
              <a:ext uri="{FF2B5EF4-FFF2-40B4-BE49-F238E27FC236}">
                <a16:creationId xmlns:a16="http://schemas.microsoft.com/office/drawing/2014/main" id="{BE0A897C-D8A3-5247-996A-D17EBFA87227}"/>
              </a:ext>
            </a:extLst>
          </p:cNvPr>
          <p:cNvSpPr/>
          <p:nvPr/>
        </p:nvSpPr>
        <p:spPr>
          <a:xfrm>
            <a:off x="7230373" y="2568775"/>
            <a:ext cx="4271351" cy="3477875"/>
          </a:xfrm>
          <a:prstGeom prst="rect">
            <a:avLst/>
          </a:prstGeom>
        </p:spPr>
        <p:txBody>
          <a:bodyPr wrap="square">
            <a:spAutoFit/>
          </a:bodyPr>
          <a:lstStyle/>
          <a:p>
            <a:pPr lvl="0" defTabSz="914400">
              <a:defRPr/>
            </a:pPr>
            <a:r>
              <a:rPr lang="en-US" sz="2400">
                <a:solidFill>
                  <a:prstClr val="black">
                    <a:lumMod val="95000"/>
                    <a:lumOff val="5000"/>
                  </a:prstClr>
                </a:solidFill>
                <a:latin typeface="Arial"/>
                <a:cs typeface="Arial"/>
              </a:rPr>
              <a:t>Anyone! </a:t>
            </a:r>
          </a:p>
          <a:p>
            <a:pPr lvl="0" defTabSz="914400">
              <a:defRPr/>
            </a:pPr>
            <a:endParaRPr lang="en-US" sz="2400">
              <a:solidFill>
                <a:prstClr val="black">
                  <a:lumMod val="95000"/>
                  <a:lumOff val="5000"/>
                </a:prstClr>
              </a:solidFill>
              <a:latin typeface="Arial"/>
              <a:cs typeface="Arial"/>
            </a:endParaRPr>
          </a:p>
          <a:p>
            <a:pPr defTabSz="914400">
              <a:defRPr/>
            </a:pPr>
            <a:r>
              <a:rPr lang="en-US" sz="2400">
                <a:solidFill>
                  <a:prstClr val="black">
                    <a:lumMod val="95000"/>
                    <a:lumOff val="5000"/>
                  </a:prstClr>
                </a:solidFill>
                <a:latin typeface="Arial"/>
                <a:cs typeface="Arial"/>
              </a:rPr>
              <a:t>It is included as a free service for anyone with a personal Google account, and it's also free for organizations using G Suite for Education or G Suite for Nonprofits. </a:t>
            </a:r>
          </a:p>
          <a:p>
            <a:pPr lvl="0" defTabSz="914400">
              <a:defRPr/>
            </a:pPr>
            <a:endParaRPr lang="en-US" sz="2800">
              <a:solidFill>
                <a:prstClr val="black">
                  <a:lumMod val="95000"/>
                  <a:lumOff val="5000"/>
                </a:prstClr>
              </a:solidFill>
              <a:latin typeface="Arial"/>
              <a:cs typeface="Arial"/>
            </a:endParaRPr>
          </a:p>
        </p:txBody>
      </p:sp>
      <p:pic>
        <p:nvPicPr>
          <p:cNvPr id="31" name="Picture 30">
            <a:extLst>
              <a:ext uri="{FF2B5EF4-FFF2-40B4-BE49-F238E27FC236}">
                <a16:creationId xmlns:a16="http://schemas.microsoft.com/office/drawing/2014/main" id="{79E79A47-ED7D-AE49-B21E-B0AF8735CA39}"/>
              </a:ext>
            </a:extLst>
          </p:cNvPr>
          <p:cNvPicPr>
            <a:picLocks noChangeAspect="1"/>
          </p:cNvPicPr>
          <p:nvPr/>
        </p:nvPicPr>
        <p:blipFill>
          <a:blip r:embed="rId4"/>
          <a:stretch>
            <a:fillRect/>
          </a:stretch>
        </p:blipFill>
        <p:spPr>
          <a:xfrm>
            <a:off x="-3174" y="-36998"/>
            <a:ext cx="12192000" cy="1544166"/>
          </a:xfrm>
          <a:prstGeom prst="rect">
            <a:avLst/>
          </a:prstGeom>
        </p:spPr>
      </p:pic>
      <p:pic>
        <p:nvPicPr>
          <p:cNvPr id="2" name="Picture 1" descr="A close up of a logo&#10;&#10;Description automatically generated">
            <a:extLst>
              <a:ext uri="{FF2B5EF4-FFF2-40B4-BE49-F238E27FC236}">
                <a16:creationId xmlns:a16="http://schemas.microsoft.com/office/drawing/2014/main" id="{5C5CA969-96F6-42DA-BE1D-4EE1C9286D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2828" y="127864"/>
            <a:ext cx="3482924" cy="1241500"/>
          </a:xfrm>
          <a:prstGeom prst="rect">
            <a:avLst/>
          </a:prstGeom>
        </p:spPr>
      </p:pic>
    </p:spTree>
    <p:extLst>
      <p:ext uri="{BB962C8B-B14F-4D97-AF65-F5344CB8AC3E}">
        <p14:creationId xmlns:p14="http://schemas.microsoft.com/office/powerpoint/2010/main" val="217682187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8"/>
          <p:cNvSpPr txBox="1"/>
          <p:nvPr/>
        </p:nvSpPr>
        <p:spPr>
          <a:xfrm>
            <a:off x="6855120" y="3244400"/>
            <a:ext cx="6350" cy="348429"/>
          </a:xfrm>
          <a:prstGeom prst="rect">
            <a:avLst/>
          </a:prstGeom>
        </p:spPr>
        <p:txBody>
          <a:bodyPr lIns="0" tIns="0" rIns="0" bIns="0" rtlCol="0" anchor="t">
            <a:spAutoFit/>
          </a:bodyPr>
          <a:lstStyle/>
          <a:p>
            <a:pPr algn="ctr" defTabSz="609630">
              <a:lnSpc>
                <a:spcPts val="3173"/>
              </a:lnSpc>
              <a:defRPr/>
            </a:pPr>
            <a:endParaRPr sz="1200">
              <a:solidFill>
                <a:prstClr val="black"/>
              </a:solidFill>
              <a:latin typeface="Calibri"/>
            </a:endParaRPr>
          </a:p>
        </p:txBody>
      </p:sp>
      <p:grpSp>
        <p:nvGrpSpPr>
          <p:cNvPr id="19" name="Group 18">
            <a:extLst>
              <a:ext uri="{FF2B5EF4-FFF2-40B4-BE49-F238E27FC236}">
                <a16:creationId xmlns:a16="http://schemas.microsoft.com/office/drawing/2014/main" id="{DABDBC12-1643-4C9D-9153-CC3114CC6FD0}"/>
              </a:ext>
            </a:extLst>
          </p:cNvPr>
          <p:cNvGrpSpPr/>
          <p:nvPr/>
        </p:nvGrpSpPr>
        <p:grpSpPr>
          <a:xfrm>
            <a:off x="0" y="-53195"/>
            <a:ext cx="12251517" cy="1802431"/>
            <a:chOff x="-422649" y="-79793"/>
            <a:chExt cx="18799925" cy="2703647"/>
          </a:xfrm>
        </p:grpSpPr>
        <p:sp>
          <p:nvSpPr>
            <p:cNvPr id="14" name="AutoShape 3">
              <a:extLst>
                <a:ext uri="{FF2B5EF4-FFF2-40B4-BE49-F238E27FC236}">
                  <a16:creationId xmlns:a16="http://schemas.microsoft.com/office/drawing/2014/main" id="{9EE504B6-7D68-436B-97C2-31541218D674}"/>
                </a:ext>
              </a:extLst>
            </p:cNvPr>
            <p:cNvSpPr/>
            <p:nvPr/>
          </p:nvSpPr>
          <p:spPr>
            <a:xfrm>
              <a:off x="8876107" y="0"/>
              <a:ext cx="9501169" cy="2314038"/>
            </a:xfrm>
            <a:prstGeom prst="rect">
              <a:avLst/>
            </a:prstGeom>
            <a:solidFill>
              <a:srgbClr val="F46721"/>
            </a:solidFill>
          </p:spPr>
        </p:sp>
        <p:grpSp>
          <p:nvGrpSpPr>
            <p:cNvPr id="15" name="Group 4">
              <a:extLst>
                <a:ext uri="{FF2B5EF4-FFF2-40B4-BE49-F238E27FC236}">
                  <a16:creationId xmlns:a16="http://schemas.microsoft.com/office/drawing/2014/main" id="{01625CDE-BC44-40E0-B0BA-625180011787}"/>
                </a:ext>
              </a:extLst>
            </p:cNvPr>
            <p:cNvGrpSpPr/>
            <p:nvPr/>
          </p:nvGrpSpPr>
          <p:grpSpPr>
            <a:xfrm>
              <a:off x="10287000" y="220795"/>
              <a:ext cx="7947650" cy="2403059"/>
              <a:chOff x="0" y="0"/>
              <a:chExt cx="10596866" cy="3204079"/>
            </a:xfrm>
          </p:grpSpPr>
          <p:pic>
            <p:nvPicPr>
              <p:cNvPr id="16" name="Picture 5">
                <a:extLst>
                  <a:ext uri="{FF2B5EF4-FFF2-40B4-BE49-F238E27FC236}">
                    <a16:creationId xmlns:a16="http://schemas.microsoft.com/office/drawing/2014/main" id="{45CEC6D9-8C0C-49D9-B32F-12A4BDC11A88}"/>
                  </a:ext>
                </a:extLst>
              </p:cNvPr>
              <p:cNvPicPr>
                <a:picLocks noChangeAspect="1"/>
              </p:cNvPicPr>
              <p:nvPr/>
            </p:nvPicPr>
            <p:blipFill>
              <a:blip r:embed="rId2"/>
              <a:srcRect r="21984"/>
              <a:stretch>
                <a:fillRect/>
              </a:stretch>
            </p:blipFill>
            <p:spPr>
              <a:xfrm>
                <a:off x="7909052" y="0"/>
                <a:ext cx="2687814" cy="3204079"/>
              </a:xfrm>
              <a:prstGeom prst="rect">
                <a:avLst/>
              </a:prstGeom>
            </p:spPr>
          </p:pic>
          <p:pic>
            <p:nvPicPr>
              <p:cNvPr id="17" name="Picture 6">
                <a:extLst>
                  <a:ext uri="{FF2B5EF4-FFF2-40B4-BE49-F238E27FC236}">
                    <a16:creationId xmlns:a16="http://schemas.microsoft.com/office/drawing/2014/main" id="{5DE8EC1D-01E1-4C05-8E42-3DA8C3466428}"/>
                  </a:ext>
                </a:extLst>
              </p:cNvPr>
              <p:cNvPicPr>
                <a:picLocks noChangeAspect="1"/>
              </p:cNvPicPr>
              <p:nvPr/>
            </p:nvPicPr>
            <p:blipFill>
              <a:blip r:embed="rId2"/>
              <a:srcRect/>
              <a:stretch>
                <a:fillRect/>
              </a:stretch>
            </p:blipFill>
            <p:spPr>
              <a:xfrm>
                <a:off x="4022739" y="0"/>
                <a:ext cx="3445246" cy="3204079"/>
              </a:xfrm>
              <a:prstGeom prst="rect">
                <a:avLst/>
              </a:prstGeom>
            </p:spPr>
          </p:pic>
          <p:pic>
            <p:nvPicPr>
              <p:cNvPr id="18" name="Picture 7">
                <a:extLst>
                  <a:ext uri="{FF2B5EF4-FFF2-40B4-BE49-F238E27FC236}">
                    <a16:creationId xmlns:a16="http://schemas.microsoft.com/office/drawing/2014/main" id="{D46BD8E0-AD03-4FC1-9FD9-7AA6134C0941}"/>
                  </a:ext>
                </a:extLst>
              </p:cNvPr>
              <p:cNvPicPr>
                <a:picLocks noChangeAspect="1"/>
              </p:cNvPicPr>
              <p:nvPr/>
            </p:nvPicPr>
            <p:blipFill>
              <a:blip r:embed="rId2"/>
              <a:srcRect/>
              <a:stretch>
                <a:fillRect/>
              </a:stretch>
            </p:blipFill>
            <p:spPr>
              <a:xfrm>
                <a:off x="0" y="0"/>
                <a:ext cx="3445246" cy="3204079"/>
              </a:xfrm>
              <a:prstGeom prst="rect">
                <a:avLst/>
              </a:prstGeom>
            </p:spPr>
          </p:pic>
        </p:grpSp>
        <p:sp>
          <p:nvSpPr>
            <p:cNvPr id="13" name="AutoShape 2">
              <a:extLst>
                <a:ext uri="{FF2B5EF4-FFF2-40B4-BE49-F238E27FC236}">
                  <a16:creationId xmlns:a16="http://schemas.microsoft.com/office/drawing/2014/main" id="{AA3C5B9E-DC49-4A18-A0B3-F3BA4270F419}"/>
                </a:ext>
              </a:extLst>
            </p:cNvPr>
            <p:cNvSpPr/>
            <p:nvPr/>
          </p:nvSpPr>
          <p:spPr>
            <a:xfrm>
              <a:off x="-422649" y="-79793"/>
              <a:ext cx="12935415" cy="2403059"/>
            </a:xfrm>
            <a:prstGeom prst="rect">
              <a:avLst/>
            </a:prstGeom>
            <a:solidFill>
              <a:srgbClr val="004AAD"/>
            </a:solidFill>
          </p:spPr>
        </p:sp>
      </p:grpSp>
      <p:sp>
        <p:nvSpPr>
          <p:cNvPr id="22" name="AutoShape 2">
            <a:extLst>
              <a:ext uri="{FF2B5EF4-FFF2-40B4-BE49-F238E27FC236}">
                <a16:creationId xmlns:a16="http://schemas.microsoft.com/office/drawing/2014/main" id="{98F97EDD-37A2-405B-A7D3-8647617ECFCE}"/>
              </a:ext>
            </a:extLst>
          </p:cNvPr>
          <p:cNvSpPr/>
          <p:nvPr/>
        </p:nvSpPr>
        <p:spPr>
          <a:xfrm>
            <a:off x="1" y="-32794"/>
            <a:ext cx="8429739" cy="1583906"/>
          </a:xfrm>
          <a:prstGeom prst="rect">
            <a:avLst/>
          </a:prstGeom>
          <a:solidFill>
            <a:srgbClr val="004AAD"/>
          </a:solidFill>
        </p:spPr>
      </p:sp>
      <p:sp>
        <p:nvSpPr>
          <p:cNvPr id="23" name="Rectangle 22">
            <a:extLst>
              <a:ext uri="{FF2B5EF4-FFF2-40B4-BE49-F238E27FC236}">
                <a16:creationId xmlns:a16="http://schemas.microsoft.com/office/drawing/2014/main" id="{799B2884-9CEA-4880-BEC1-82CECF3A933A}"/>
              </a:ext>
            </a:extLst>
          </p:cNvPr>
          <p:cNvSpPr/>
          <p:nvPr/>
        </p:nvSpPr>
        <p:spPr>
          <a:xfrm>
            <a:off x="0" y="-61753"/>
            <a:ext cx="8429740" cy="16210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sp>
        <p:nvSpPr>
          <p:cNvPr id="24" name="Rectangle 23">
            <a:extLst>
              <a:ext uri="{FF2B5EF4-FFF2-40B4-BE49-F238E27FC236}">
                <a16:creationId xmlns:a16="http://schemas.microsoft.com/office/drawing/2014/main" id="{CFDC0C00-9533-4E72-960A-17ABAF797022}"/>
              </a:ext>
            </a:extLst>
          </p:cNvPr>
          <p:cNvSpPr/>
          <p:nvPr/>
        </p:nvSpPr>
        <p:spPr>
          <a:xfrm>
            <a:off x="3543437" y="-57293"/>
            <a:ext cx="4916039" cy="1616593"/>
          </a:xfrm>
          <a:prstGeom prst="rect">
            <a:avLst/>
          </a:prstGeom>
          <a:solidFill>
            <a:srgbClr val="004A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sp>
        <p:nvSpPr>
          <p:cNvPr id="25" name="Isosceles Triangle 24">
            <a:extLst>
              <a:ext uri="{FF2B5EF4-FFF2-40B4-BE49-F238E27FC236}">
                <a16:creationId xmlns:a16="http://schemas.microsoft.com/office/drawing/2014/main" id="{1ED5ECD1-502B-4177-976E-9DFCCD4B7026}"/>
              </a:ext>
            </a:extLst>
          </p:cNvPr>
          <p:cNvSpPr/>
          <p:nvPr/>
        </p:nvSpPr>
        <p:spPr>
          <a:xfrm rot="5400000">
            <a:off x="3297151" y="62505"/>
            <a:ext cx="1703251" cy="139657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pic>
        <p:nvPicPr>
          <p:cNvPr id="27" name="Picture 6">
            <a:extLst>
              <a:ext uri="{FF2B5EF4-FFF2-40B4-BE49-F238E27FC236}">
                <a16:creationId xmlns:a16="http://schemas.microsoft.com/office/drawing/2014/main" id="{E89B519A-752D-4A33-BCEB-E9B759BDD05E}"/>
              </a:ext>
            </a:extLst>
          </p:cNvPr>
          <p:cNvPicPr>
            <a:picLocks noChangeAspect="1"/>
          </p:cNvPicPr>
          <p:nvPr/>
        </p:nvPicPr>
        <p:blipFill>
          <a:blip r:embed="rId3"/>
          <a:srcRect/>
          <a:stretch>
            <a:fillRect/>
          </a:stretch>
        </p:blipFill>
        <p:spPr>
          <a:xfrm>
            <a:off x="189716" y="6399055"/>
            <a:ext cx="1031871" cy="263987"/>
          </a:xfrm>
          <a:prstGeom prst="rect">
            <a:avLst/>
          </a:prstGeom>
        </p:spPr>
      </p:pic>
      <p:sp>
        <p:nvSpPr>
          <p:cNvPr id="31" name="TextBox 19">
            <a:extLst>
              <a:ext uri="{FF2B5EF4-FFF2-40B4-BE49-F238E27FC236}">
                <a16:creationId xmlns:a16="http://schemas.microsoft.com/office/drawing/2014/main" id="{CEF974C5-83A4-1045-B416-66536D57222A}"/>
              </a:ext>
            </a:extLst>
          </p:cNvPr>
          <p:cNvSpPr txBox="1"/>
          <p:nvPr/>
        </p:nvSpPr>
        <p:spPr>
          <a:xfrm>
            <a:off x="189716" y="1335366"/>
            <a:ext cx="11542959" cy="773802"/>
          </a:xfrm>
          <a:prstGeom prst="rect">
            <a:avLst/>
          </a:prstGeom>
        </p:spPr>
        <p:txBody>
          <a:bodyPr wrap="square" lIns="0" tIns="0" rIns="0" bIns="0" rtlCol="0" anchor="t">
            <a:spAutoFit/>
          </a:bodyPr>
          <a:lstStyle/>
          <a:p>
            <a:pPr lvl="0" defTabSz="914400">
              <a:lnSpc>
                <a:spcPts val="6546"/>
              </a:lnSpc>
            </a:pPr>
            <a:r>
              <a:rPr lang="en-US" sz="4000" b="1">
                <a:latin typeface="Arial Black"/>
                <a:cs typeface="Arial"/>
              </a:rPr>
              <a:t>Benefits of Using Google Classroom?</a:t>
            </a:r>
          </a:p>
        </p:txBody>
      </p:sp>
      <p:sp>
        <p:nvSpPr>
          <p:cNvPr id="32" name="Rounded Rectangle 31">
            <a:extLst>
              <a:ext uri="{FF2B5EF4-FFF2-40B4-BE49-F238E27FC236}">
                <a16:creationId xmlns:a16="http://schemas.microsoft.com/office/drawing/2014/main" id="{AFC504A9-557D-2A44-84CA-83CB9043C068}"/>
              </a:ext>
            </a:extLst>
          </p:cNvPr>
          <p:cNvSpPr/>
          <p:nvPr/>
        </p:nvSpPr>
        <p:spPr>
          <a:xfrm>
            <a:off x="2368624" y="5989835"/>
            <a:ext cx="8422895" cy="817821"/>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ounded Rectangle 32">
            <a:extLst>
              <a:ext uri="{FF2B5EF4-FFF2-40B4-BE49-F238E27FC236}">
                <a16:creationId xmlns:a16="http://schemas.microsoft.com/office/drawing/2014/main" id="{8DA461F8-4099-BF47-BBBC-859D7717D169}"/>
              </a:ext>
            </a:extLst>
          </p:cNvPr>
          <p:cNvSpPr/>
          <p:nvPr/>
        </p:nvSpPr>
        <p:spPr>
          <a:xfrm>
            <a:off x="2396018" y="5048779"/>
            <a:ext cx="8422895" cy="817821"/>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ounded Rectangle 33">
            <a:extLst>
              <a:ext uri="{FF2B5EF4-FFF2-40B4-BE49-F238E27FC236}">
                <a16:creationId xmlns:a16="http://schemas.microsoft.com/office/drawing/2014/main" id="{DD9797B4-8B3D-054D-801A-C8E884CA55FE}"/>
              </a:ext>
            </a:extLst>
          </p:cNvPr>
          <p:cNvSpPr/>
          <p:nvPr/>
        </p:nvSpPr>
        <p:spPr>
          <a:xfrm>
            <a:off x="2400285" y="4091622"/>
            <a:ext cx="8422895" cy="817821"/>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5" name="Rounded Rectangle 34">
            <a:extLst>
              <a:ext uri="{FF2B5EF4-FFF2-40B4-BE49-F238E27FC236}">
                <a16:creationId xmlns:a16="http://schemas.microsoft.com/office/drawing/2014/main" id="{97E1A84C-BE52-8946-AB7F-74A944492CEC}"/>
              </a:ext>
            </a:extLst>
          </p:cNvPr>
          <p:cNvSpPr/>
          <p:nvPr/>
        </p:nvSpPr>
        <p:spPr>
          <a:xfrm>
            <a:off x="2421982" y="3116096"/>
            <a:ext cx="8422895" cy="817821"/>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ounded Rectangle 35">
            <a:extLst>
              <a:ext uri="{FF2B5EF4-FFF2-40B4-BE49-F238E27FC236}">
                <a16:creationId xmlns:a16="http://schemas.microsoft.com/office/drawing/2014/main" id="{F73AB868-FF88-CD4F-9EB3-1EDA218B782E}"/>
              </a:ext>
            </a:extLst>
          </p:cNvPr>
          <p:cNvSpPr/>
          <p:nvPr/>
        </p:nvSpPr>
        <p:spPr>
          <a:xfrm>
            <a:off x="2372206" y="2140345"/>
            <a:ext cx="8422895" cy="817821"/>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 name="Group 36">
            <a:extLst>
              <a:ext uri="{FF2B5EF4-FFF2-40B4-BE49-F238E27FC236}">
                <a16:creationId xmlns:a16="http://schemas.microsoft.com/office/drawing/2014/main" id="{56997A77-F4AF-AE4E-86E4-E5830C986BDF}"/>
              </a:ext>
            </a:extLst>
          </p:cNvPr>
          <p:cNvGrpSpPr/>
          <p:nvPr/>
        </p:nvGrpSpPr>
        <p:grpSpPr>
          <a:xfrm>
            <a:off x="1390407" y="2061401"/>
            <a:ext cx="1300714" cy="904875"/>
            <a:chOff x="528086" y="1271992"/>
            <a:chExt cx="1783169" cy="1347383"/>
          </a:xfrm>
        </p:grpSpPr>
        <p:sp>
          <p:nvSpPr>
            <p:cNvPr id="38" name="Freeform 45">
              <a:extLst>
                <a:ext uri="{FF2B5EF4-FFF2-40B4-BE49-F238E27FC236}">
                  <a16:creationId xmlns:a16="http://schemas.microsoft.com/office/drawing/2014/main" id="{459690F2-2445-A443-9BEF-C564D6F99DDB}"/>
                </a:ext>
              </a:extLst>
            </p:cNvPr>
            <p:cNvSpPr>
              <a:spLocks/>
            </p:cNvSpPr>
            <p:nvPr/>
          </p:nvSpPr>
          <p:spPr bwMode="auto">
            <a:xfrm>
              <a:off x="528086" y="1271992"/>
              <a:ext cx="1589734" cy="1347382"/>
            </a:xfrm>
            <a:custGeom>
              <a:avLst/>
              <a:gdLst>
                <a:gd name="T0" fmla="*/ 2708 w 2793"/>
                <a:gd name="T1" fmla="*/ 401 h 2371"/>
                <a:gd name="T2" fmla="*/ 2666 w 2793"/>
                <a:gd name="T3" fmla="*/ 361 h 2371"/>
                <a:gd name="T4" fmla="*/ 1376 w 2793"/>
                <a:gd name="T5" fmla="*/ 361 h 2371"/>
                <a:gd name="T6" fmla="*/ 1000 w 2793"/>
                <a:gd name="T7" fmla="*/ 12 h 2371"/>
                <a:gd name="T8" fmla="*/ 971 w 2793"/>
                <a:gd name="T9" fmla="*/ 0 h 2371"/>
                <a:gd name="T10" fmla="*/ 380 w 2793"/>
                <a:gd name="T11" fmla="*/ 0 h 2371"/>
                <a:gd name="T12" fmla="*/ 349 w 2793"/>
                <a:gd name="T13" fmla="*/ 14 h 2371"/>
                <a:gd name="T14" fmla="*/ 12 w 2793"/>
                <a:gd name="T15" fmla="*/ 374 h 2371"/>
                <a:gd name="T16" fmla="*/ 0 w 2793"/>
                <a:gd name="T17" fmla="*/ 405 h 2371"/>
                <a:gd name="T18" fmla="*/ 85 w 2793"/>
                <a:gd name="T19" fmla="*/ 2330 h 2371"/>
                <a:gd name="T20" fmla="*/ 127 w 2793"/>
                <a:gd name="T21" fmla="*/ 2371 h 2371"/>
                <a:gd name="T22" fmla="*/ 2750 w 2793"/>
                <a:gd name="T23" fmla="*/ 2371 h 2371"/>
                <a:gd name="T24" fmla="*/ 2781 w 2793"/>
                <a:gd name="T25" fmla="*/ 2358 h 2371"/>
                <a:gd name="T26" fmla="*/ 2793 w 2793"/>
                <a:gd name="T27" fmla="*/ 2327 h 2371"/>
                <a:gd name="T28" fmla="*/ 2708 w 2793"/>
                <a:gd name="T29" fmla="*/ 401 h 2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93" h="2371">
                  <a:moveTo>
                    <a:pt x="2708" y="401"/>
                  </a:moveTo>
                  <a:cubicBezTo>
                    <a:pt x="2707" y="379"/>
                    <a:pt x="2688" y="361"/>
                    <a:pt x="2666" y="361"/>
                  </a:cubicBezTo>
                  <a:lnTo>
                    <a:pt x="1376" y="361"/>
                  </a:lnTo>
                  <a:lnTo>
                    <a:pt x="1000" y="12"/>
                  </a:lnTo>
                  <a:cubicBezTo>
                    <a:pt x="992" y="4"/>
                    <a:pt x="982" y="0"/>
                    <a:pt x="971" y="0"/>
                  </a:cubicBezTo>
                  <a:lnTo>
                    <a:pt x="380" y="0"/>
                  </a:lnTo>
                  <a:cubicBezTo>
                    <a:pt x="369" y="0"/>
                    <a:pt x="357" y="5"/>
                    <a:pt x="349" y="14"/>
                  </a:cubicBezTo>
                  <a:lnTo>
                    <a:pt x="12" y="374"/>
                  </a:lnTo>
                  <a:cubicBezTo>
                    <a:pt x="4" y="382"/>
                    <a:pt x="0" y="393"/>
                    <a:pt x="0" y="405"/>
                  </a:cubicBezTo>
                  <a:lnTo>
                    <a:pt x="85" y="2330"/>
                  </a:lnTo>
                  <a:cubicBezTo>
                    <a:pt x="86" y="2353"/>
                    <a:pt x="104" y="2371"/>
                    <a:pt x="127" y="2371"/>
                  </a:cubicBezTo>
                  <a:lnTo>
                    <a:pt x="2750" y="2371"/>
                  </a:lnTo>
                  <a:cubicBezTo>
                    <a:pt x="2762" y="2371"/>
                    <a:pt x="2773" y="2366"/>
                    <a:pt x="2781" y="2358"/>
                  </a:cubicBezTo>
                  <a:cubicBezTo>
                    <a:pt x="2789" y="2349"/>
                    <a:pt x="2793" y="2338"/>
                    <a:pt x="2793" y="2327"/>
                  </a:cubicBezTo>
                  <a:lnTo>
                    <a:pt x="2708" y="401"/>
                  </a:lnTo>
                  <a:close/>
                </a:path>
              </a:pathLst>
            </a:custGeom>
            <a:solidFill>
              <a:srgbClr val="00A891">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9" name="Freeform 46">
              <a:extLst>
                <a:ext uri="{FF2B5EF4-FFF2-40B4-BE49-F238E27FC236}">
                  <a16:creationId xmlns:a16="http://schemas.microsoft.com/office/drawing/2014/main" id="{8A7663BE-3A37-D848-AD6D-1B5BBE1F1165}"/>
                </a:ext>
              </a:extLst>
            </p:cNvPr>
            <p:cNvSpPr>
              <a:spLocks/>
            </p:cNvSpPr>
            <p:nvPr/>
          </p:nvSpPr>
          <p:spPr bwMode="auto">
            <a:xfrm>
              <a:off x="581448" y="1667758"/>
              <a:ext cx="1476339" cy="918266"/>
            </a:xfrm>
            <a:custGeom>
              <a:avLst/>
              <a:gdLst>
                <a:gd name="T0" fmla="*/ 2500 w 2593"/>
                <a:gd name="T1" fmla="*/ 1 h 1614"/>
                <a:gd name="T2" fmla="*/ 42 w 2593"/>
                <a:gd name="T3" fmla="*/ 83 h 1614"/>
                <a:gd name="T4" fmla="*/ 1 w 2593"/>
                <a:gd name="T5" fmla="*/ 126 h 1614"/>
                <a:gd name="T6" fmla="*/ 49 w 2593"/>
                <a:gd name="T7" fmla="*/ 1572 h 1614"/>
                <a:gd name="T8" fmla="*/ 92 w 2593"/>
                <a:gd name="T9" fmla="*/ 1613 h 1614"/>
                <a:gd name="T10" fmla="*/ 2551 w 2593"/>
                <a:gd name="T11" fmla="*/ 1531 h 1614"/>
                <a:gd name="T12" fmla="*/ 2592 w 2593"/>
                <a:gd name="T13" fmla="*/ 1488 h 1614"/>
                <a:gd name="T14" fmla="*/ 2544 w 2593"/>
                <a:gd name="T15" fmla="*/ 42 h 1614"/>
                <a:gd name="T16" fmla="*/ 2500 w 2593"/>
                <a:gd name="T17" fmla="*/ 1 h 1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93" h="1614">
                  <a:moveTo>
                    <a:pt x="2500" y="1"/>
                  </a:moveTo>
                  <a:lnTo>
                    <a:pt x="42" y="83"/>
                  </a:lnTo>
                  <a:cubicBezTo>
                    <a:pt x="18" y="83"/>
                    <a:pt x="0" y="103"/>
                    <a:pt x="1" y="126"/>
                  </a:cubicBezTo>
                  <a:lnTo>
                    <a:pt x="49" y="1572"/>
                  </a:lnTo>
                  <a:cubicBezTo>
                    <a:pt x="50" y="1596"/>
                    <a:pt x="69" y="1614"/>
                    <a:pt x="92" y="1613"/>
                  </a:cubicBezTo>
                  <a:lnTo>
                    <a:pt x="2551" y="1531"/>
                  </a:lnTo>
                  <a:cubicBezTo>
                    <a:pt x="2574" y="1531"/>
                    <a:pt x="2593" y="1511"/>
                    <a:pt x="2592" y="1488"/>
                  </a:cubicBezTo>
                  <a:lnTo>
                    <a:pt x="2544" y="42"/>
                  </a:lnTo>
                  <a:cubicBezTo>
                    <a:pt x="2543" y="19"/>
                    <a:pt x="2524" y="0"/>
                    <a:pt x="2500" y="1"/>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0" name="Freeform 47">
              <a:extLst>
                <a:ext uri="{FF2B5EF4-FFF2-40B4-BE49-F238E27FC236}">
                  <a16:creationId xmlns:a16="http://schemas.microsoft.com/office/drawing/2014/main" id="{BB719D0C-9650-5C4B-8398-B2ED3A11F872}"/>
                </a:ext>
              </a:extLst>
            </p:cNvPr>
            <p:cNvSpPr>
              <a:spLocks/>
            </p:cNvSpPr>
            <p:nvPr/>
          </p:nvSpPr>
          <p:spPr bwMode="auto">
            <a:xfrm>
              <a:off x="632585" y="1558812"/>
              <a:ext cx="1462999" cy="893808"/>
            </a:xfrm>
            <a:custGeom>
              <a:avLst/>
              <a:gdLst>
                <a:gd name="T0" fmla="*/ 2525 w 2567"/>
                <a:gd name="T1" fmla="*/ 37 h 1569"/>
                <a:gd name="T2" fmla="*/ 65 w 2567"/>
                <a:gd name="T3" fmla="*/ 0 h 1569"/>
                <a:gd name="T4" fmla="*/ 22 w 2567"/>
                <a:gd name="T5" fmla="*/ 42 h 1569"/>
                <a:gd name="T6" fmla="*/ 0 w 2567"/>
                <a:gd name="T7" fmla="*/ 1488 h 1569"/>
                <a:gd name="T8" fmla="*/ 42 w 2567"/>
                <a:gd name="T9" fmla="*/ 1531 h 1569"/>
                <a:gd name="T10" fmla="*/ 2502 w 2567"/>
                <a:gd name="T11" fmla="*/ 1568 h 1569"/>
                <a:gd name="T12" fmla="*/ 2544 w 2567"/>
                <a:gd name="T13" fmla="*/ 1527 h 1569"/>
                <a:gd name="T14" fmla="*/ 2566 w 2567"/>
                <a:gd name="T15" fmla="*/ 80 h 1569"/>
                <a:gd name="T16" fmla="*/ 2525 w 2567"/>
                <a:gd name="T17" fmla="*/ 37 h 1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67" h="1569">
                  <a:moveTo>
                    <a:pt x="2525" y="37"/>
                  </a:moveTo>
                  <a:lnTo>
                    <a:pt x="65" y="0"/>
                  </a:lnTo>
                  <a:cubicBezTo>
                    <a:pt x="42" y="0"/>
                    <a:pt x="22" y="18"/>
                    <a:pt x="22" y="42"/>
                  </a:cubicBezTo>
                  <a:lnTo>
                    <a:pt x="0" y="1488"/>
                  </a:lnTo>
                  <a:cubicBezTo>
                    <a:pt x="0" y="1512"/>
                    <a:pt x="18" y="1531"/>
                    <a:pt x="42" y="1531"/>
                  </a:cubicBezTo>
                  <a:lnTo>
                    <a:pt x="2502" y="1568"/>
                  </a:lnTo>
                  <a:cubicBezTo>
                    <a:pt x="2525" y="1569"/>
                    <a:pt x="2544" y="1550"/>
                    <a:pt x="2544" y="1527"/>
                  </a:cubicBezTo>
                  <a:lnTo>
                    <a:pt x="2566" y="80"/>
                  </a:lnTo>
                  <a:cubicBezTo>
                    <a:pt x="2567" y="57"/>
                    <a:pt x="2548" y="38"/>
                    <a:pt x="2525" y="3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1" name="Freeform 48">
              <a:extLst>
                <a:ext uri="{FF2B5EF4-FFF2-40B4-BE49-F238E27FC236}">
                  <a16:creationId xmlns:a16="http://schemas.microsoft.com/office/drawing/2014/main" id="{41EDC0AB-8D1B-9747-9983-FE6458868698}"/>
                </a:ext>
              </a:extLst>
            </p:cNvPr>
            <p:cNvSpPr>
              <a:spLocks/>
            </p:cNvSpPr>
            <p:nvPr/>
          </p:nvSpPr>
          <p:spPr bwMode="auto">
            <a:xfrm>
              <a:off x="625916" y="1458758"/>
              <a:ext cx="1540819" cy="1036105"/>
            </a:xfrm>
            <a:custGeom>
              <a:avLst/>
              <a:gdLst>
                <a:gd name="T0" fmla="*/ 2666 w 2705"/>
                <a:gd name="T1" fmla="*/ 298 h 1821"/>
                <a:gd name="T2" fmla="*/ 223 w 2705"/>
                <a:gd name="T3" fmla="*/ 3 h 1821"/>
                <a:gd name="T4" fmla="*/ 176 w 2705"/>
                <a:gd name="T5" fmla="*/ 40 h 1821"/>
                <a:gd name="T6" fmla="*/ 3 w 2705"/>
                <a:gd name="T7" fmla="*/ 1476 h 1821"/>
                <a:gd name="T8" fmla="*/ 40 w 2705"/>
                <a:gd name="T9" fmla="*/ 1523 h 1821"/>
                <a:gd name="T10" fmla="*/ 2482 w 2705"/>
                <a:gd name="T11" fmla="*/ 1818 h 1821"/>
                <a:gd name="T12" fmla="*/ 2529 w 2705"/>
                <a:gd name="T13" fmla="*/ 1781 h 1821"/>
                <a:gd name="T14" fmla="*/ 2702 w 2705"/>
                <a:gd name="T15" fmla="*/ 345 h 1821"/>
                <a:gd name="T16" fmla="*/ 2666 w 2705"/>
                <a:gd name="T17" fmla="*/ 298 h 1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05" h="1821">
                  <a:moveTo>
                    <a:pt x="2666" y="298"/>
                  </a:moveTo>
                  <a:lnTo>
                    <a:pt x="223" y="3"/>
                  </a:lnTo>
                  <a:cubicBezTo>
                    <a:pt x="200" y="0"/>
                    <a:pt x="179" y="17"/>
                    <a:pt x="176" y="40"/>
                  </a:cubicBezTo>
                  <a:lnTo>
                    <a:pt x="3" y="1476"/>
                  </a:lnTo>
                  <a:cubicBezTo>
                    <a:pt x="0" y="1499"/>
                    <a:pt x="16" y="1520"/>
                    <a:pt x="40" y="1523"/>
                  </a:cubicBezTo>
                  <a:lnTo>
                    <a:pt x="2482" y="1818"/>
                  </a:lnTo>
                  <a:cubicBezTo>
                    <a:pt x="2505" y="1821"/>
                    <a:pt x="2526" y="1804"/>
                    <a:pt x="2529" y="1781"/>
                  </a:cubicBezTo>
                  <a:lnTo>
                    <a:pt x="2702" y="345"/>
                  </a:lnTo>
                  <a:cubicBezTo>
                    <a:pt x="2705" y="322"/>
                    <a:pt x="2689" y="301"/>
                    <a:pt x="2666" y="29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2" name="Freeform 49">
              <a:extLst>
                <a:ext uri="{FF2B5EF4-FFF2-40B4-BE49-F238E27FC236}">
                  <a16:creationId xmlns:a16="http://schemas.microsoft.com/office/drawing/2014/main" id="{C8517CD1-AE1B-C340-87A1-4E12D8FA533C}"/>
                </a:ext>
              </a:extLst>
            </p:cNvPr>
            <p:cNvSpPr>
              <a:spLocks/>
            </p:cNvSpPr>
            <p:nvPr/>
          </p:nvSpPr>
          <p:spPr bwMode="auto">
            <a:xfrm>
              <a:off x="577001" y="1389833"/>
              <a:ext cx="1734254" cy="1229542"/>
            </a:xfrm>
            <a:custGeom>
              <a:avLst/>
              <a:gdLst>
                <a:gd name="T0" fmla="*/ 3037 w 3049"/>
                <a:gd name="T1" fmla="*/ 15 h 2162"/>
                <a:gd name="T2" fmla="*/ 3005 w 3049"/>
                <a:gd name="T3" fmla="*/ 0 h 2162"/>
                <a:gd name="T4" fmla="*/ 1699 w 3049"/>
                <a:gd name="T5" fmla="*/ 0 h 2162"/>
                <a:gd name="T6" fmla="*/ 1670 w 3049"/>
                <a:gd name="T7" fmla="*/ 11 h 2162"/>
                <a:gd name="T8" fmla="*/ 1294 w 3049"/>
                <a:gd name="T9" fmla="*/ 360 h 2162"/>
                <a:gd name="T10" fmla="*/ 382 w 3049"/>
                <a:gd name="T11" fmla="*/ 360 h 2162"/>
                <a:gd name="T12" fmla="*/ 340 w 3049"/>
                <a:gd name="T13" fmla="*/ 394 h 2162"/>
                <a:gd name="T14" fmla="*/ 3 w 3049"/>
                <a:gd name="T15" fmla="*/ 2111 h 2162"/>
                <a:gd name="T16" fmla="*/ 11 w 3049"/>
                <a:gd name="T17" fmla="*/ 2146 h 2162"/>
                <a:gd name="T18" fmla="*/ 44 w 3049"/>
                <a:gd name="T19" fmla="*/ 2162 h 2162"/>
                <a:gd name="T20" fmla="*/ 2667 w 3049"/>
                <a:gd name="T21" fmla="*/ 2162 h 2162"/>
                <a:gd name="T22" fmla="*/ 2709 w 3049"/>
                <a:gd name="T23" fmla="*/ 2126 h 2162"/>
                <a:gd name="T24" fmla="*/ 3047 w 3049"/>
                <a:gd name="T25" fmla="*/ 49 h 2162"/>
                <a:gd name="T26" fmla="*/ 3037 w 3049"/>
                <a:gd name="T27" fmla="*/ 15 h 2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49" h="2162">
                  <a:moveTo>
                    <a:pt x="3037" y="15"/>
                  </a:moveTo>
                  <a:cubicBezTo>
                    <a:pt x="3029" y="5"/>
                    <a:pt x="3017" y="0"/>
                    <a:pt x="3005" y="0"/>
                  </a:cubicBezTo>
                  <a:lnTo>
                    <a:pt x="1699" y="0"/>
                  </a:lnTo>
                  <a:cubicBezTo>
                    <a:pt x="1688" y="0"/>
                    <a:pt x="1678" y="4"/>
                    <a:pt x="1670" y="11"/>
                  </a:cubicBezTo>
                  <a:lnTo>
                    <a:pt x="1294" y="360"/>
                  </a:lnTo>
                  <a:lnTo>
                    <a:pt x="382" y="360"/>
                  </a:lnTo>
                  <a:cubicBezTo>
                    <a:pt x="362" y="360"/>
                    <a:pt x="344" y="375"/>
                    <a:pt x="340" y="394"/>
                  </a:cubicBezTo>
                  <a:lnTo>
                    <a:pt x="3" y="2111"/>
                  </a:lnTo>
                  <a:cubicBezTo>
                    <a:pt x="0" y="2124"/>
                    <a:pt x="3" y="2137"/>
                    <a:pt x="11" y="2146"/>
                  </a:cubicBezTo>
                  <a:cubicBezTo>
                    <a:pt x="19" y="2156"/>
                    <a:pt x="31" y="2162"/>
                    <a:pt x="44" y="2162"/>
                  </a:cubicBezTo>
                  <a:lnTo>
                    <a:pt x="2667" y="2162"/>
                  </a:lnTo>
                  <a:cubicBezTo>
                    <a:pt x="2688" y="2162"/>
                    <a:pt x="2706" y="2147"/>
                    <a:pt x="2709" y="2126"/>
                  </a:cubicBezTo>
                  <a:lnTo>
                    <a:pt x="3047" y="49"/>
                  </a:lnTo>
                  <a:cubicBezTo>
                    <a:pt x="3049" y="37"/>
                    <a:pt x="3045" y="24"/>
                    <a:pt x="3037" y="15"/>
                  </a:cubicBezTo>
                  <a:close/>
                </a:path>
              </a:pathLst>
            </a:custGeom>
            <a:solidFill>
              <a:srgbClr val="00A8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6000" b="1" i="0" u="none" strike="noStrike" kern="0" cap="none" spc="0" normalizeH="0" baseline="0" noProof="0">
                <a:ln>
                  <a:noFill/>
                </a:ln>
                <a:solidFill>
                  <a:prstClr val="white"/>
                </a:solidFill>
                <a:effectLst>
                  <a:outerShdw blurRad="38100" dist="38100" dir="2700000" algn="tl">
                    <a:srgbClr val="000000">
                      <a:alpha val="43137"/>
                    </a:srgbClr>
                  </a:outerShdw>
                </a:effectLst>
                <a:uLnTx/>
                <a:uFillTx/>
              </a:endParaRPr>
            </a:p>
          </p:txBody>
        </p:sp>
        <p:sp>
          <p:nvSpPr>
            <p:cNvPr id="43" name="Freeform 50">
              <a:extLst>
                <a:ext uri="{FF2B5EF4-FFF2-40B4-BE49-F238E27FC236}">
                  <a16:creationId xmlns:a16="http://schemas.microsoft.com/office/drawing/2014/main" id="{C65F289D-4083-5F45-98C9-F460286B36A1}"/>
                </a:ext>
              </a:extLst>
            </p:cNvPr>
            <p:cNvSpPr>
              <a:spLocks/>
            </p:cNvSpPr>
            <p:nvPr/>
          </p:nvSpPr>
          <p:spPr bwMode="auto">
            <a:xfrm>
              <a:off x="577001" y="2256960"/>
              <a:ext cx="1596403" cy="362415"/>
            </a:xfrm>
            <a:custGeom>
              <a:avLst/>
              <a:gdLst>
                <a:gd name="T0" fmla="*/ 11 w 2807"/>
                <a:gd name="T1" fmla="*/ 623 h 639"/>
                <a:gd name="T2" fmla="*/ 44 w 2807"/>
                <a:gd name="T3" fmla="*/ 639 h 639"/>
                <a:gd name="T4" fmla="*/ 2667 w 2807"/>
                <a:gd name="T5" fmla="*/ 639 h 639"/>
                <a:gd name="T6" fmla="*/ 2709 w 2807"/>
                <a:gd name="T7" fmla="*/ 603 h 639"/>
                <a:gd name="T8" fmla="*/ 2807 w 2807"/>
                <a:gd name="T9" fmla="*/ 0 h 639"/>
                <a:gd name="T10" fmla="*/ 3 w 2807"/>
                <a:gd name="T11" fmla="*/ 588 h 639"/>
                <a:gd name="T12" fmla="*/ 11 w 2807"/>
                <a:gd name="T13" fmla="*/ 623 h 639"/>
              </a:gdLst>
              <a:ahLst/>
              <a:cxnLst>
                <a:cxn ang="0">
                  <a:pos x="T0" y="T1"/>
                </a:cxn>
                <a:cxn ang="0">
                  <a:pos x="T2" y="T3"/>
                </a:cxn>
                <a:cxn ang="0">
                  <a:pos x="T4" y="T5"/>
                </a:cxn>
                <a:cxn ang="0">
                  <a:pos x="T6" y="T7"/>
                </a:cxn>
                <a:cxn ang="0">
                  <a:pos x="T8" y="T9"/>
                </a:cxn>
                <a:cxn ang="0">
                  <a:pos x="T10" y="T11"/>
                </a:cxn>
                <a:cxn ang="0">
                  <a:pos x="T12" y="T13"/>
                </a:cxn>
              </a:cxnLst>
              <a:rect l="0" t="0" r="r" b="b"/>
              <a:pathLst>
                <a:path w="2807" h="639">
                  <a:moveTo>
                    <a:pt x="11" y="623"/>
                  </a:moveTo>
                  <a:cubicBezTo>
                    <a:pt x="19" y="633"/>
                    <a:pt x="31" y="639"/>
                    <a:pt x="44" y="639"/>
                  </a:cubicBezTo>
                  <a:lnTo>
                    <a:pt x="2667" y="639"/>
                  </a:lnTo>
                  <a:cubicBezTo>
                    <a:pt x="2688" y="639"/>
                    <a:pt x="2706" y="624"/>
                    <a:pt x="2709" y="603"/>
                  </a:cubicBezTo>
                  <a:lnTo>
                    <a:pt x="2807" y="0"/>
                  </a:lnTo>
                  <a:lnTo>
                    <a:pt x="3" y="588"/>
                  </a:lnTo>
                  <a:cubicBezTo>
                    <a:pt x="0" y="601"/>
                    <a:pt x="3" y="614"/>
                    <a:pt x="11" y="623"/>
                  </a:cubicBezTo>
                  <a:close/>
                </a:path>
              </a:pathLst>
            </a:custGeom>
            <a:solidFill>
              <a:sysClr val="windowText" lastClr="000000">
                <a:alpha val="25000"/>
              </a:sys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sp>
        <p:nvSpPr>
          <p:cNvPr id="44" name="Rectangle 43">
            <a:extLst>
              <a:ext uri="{FF2B5EF4-FFF2-40B4-BE49-F238E27FC236}">
                <a16:creationId xmlns:a16="http://schemas.microsoft.com/office/drawing/2014/main" id="{7B632114-731A-964B-A9ED-868572BA1018}"/>
              </a:ext>
            </a:extLst>
          </p:cNvPr>
          <p:cNvSpPr/>
          <p:nvPr/>
        </p:nvSpPr>
        <p:spPr>
          <a:xfrm>
            <a:off x="1680936" y="2196834"/>
            <a:ext cx="755335" cy="769441"/>
          </a:xfrm>
          <a:prstGeom prst="rect">
            <a:avLst/>
          </a:prstGeom>
        </p:spPr>
        <p:txBody>
          <a:bodyPr wrap="none" anchor="b">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400" b="1" i="0" u="none" strike="noStrike" kern="0" cap="none" spc="0" normalizeH="0" baseline="0" noProof="0">
                <a:ln>
                  <a:noFill/>
                </a:ln>
                <a:solidFill>
                  <a:prstClr val="white"/>
                </a:solidFill>
                <a:effectLst>
                  <a:outerShdw blurRad="38100" dist="38100" dir="2700000" algn="tl">
                    <a:srgbClr val="000000">
                      <a:alpha val="43137"/>
                    </a:srgbClr>
                  </a:outerShdw>
                </a:effectLst>
                <a:uLnTx/>
                <a:uFillTx/>
              </a:rPr>
              <a:t>01</a:t>
            </a:r>
          </a:p>
        </p:txBody>
      </p:sp>
      <p:sp>
        <p:nvSpPr>
          <p:cNvPr id="45" name="Rectangle 44">
            <a:extLst>
              <a:ext uri="{FF2B5EF4-FFF2-40B4-BE49-F238E27FC236}">
                <a16:creationId xmlns:a16="http://schemas.microsoft.com/office/drawing/2014/main" id="{F7952493-F554-714D-90C3-142AFE27818A}"/>
              </a:ext>
            </a:extLst>
          </p:cNvPr>
          <p:cNvSpPr/>
          <p:nvPr/>
        </p:nvSpPr>
        <p:spPr>
          <a:xfrm>
            <a:off x="2694364" y="2350821"/>
            <a:ext cx="8017003" cy="461665"/>
          </a:xfrm>
          <a:prstGeom prst="rect">
            <a:avLst/>
          </a:prstGeom>
        </p:spPr>
        <p:txBody>
          <a:bodyPr wrap="none">
            <a:spAutoFit/>
          </a:bodyPr>
          <a:lstStyle/>
          <a:p>
            <a:r>
              <a:rPr lang="en-PH" sz="2400">
                <a:solidFill>
                  <a:srgbClr val="202124"/>
                </a:solidFill>
                <a:latin typeface="Google Sans"/>
              </a:rPr>
              <a:t>Make teaching more productive, collaborative, and meaningful</a:t>
            </a:r>
            <a:endParaRPr lang="en-PH" sz="2400" b="0" i="0">
              <a:solidFill>
                <a:srgbClr val="202124"/>
              </a:solidFill>
              <a:effectLst/>
              <a:latin typeface="Google Sans"/>
            </a:endParaRPr>
          </a:p>
        </p:txBody>
      </p:sp>
      <p:grpSp>
        <p:nvGrpSpPr>
          <p:cNvPr id="46" name="Group 45">
            <a:extLst>
              <a:ext uri="{FF2B5EF4-FFF2-40B4-BE49-F238E27FC236}">
                <a16:creationId xmlns:a16="http://schemas.microsoft.com/office/drawing/2014/main" id="{E88AF939-0BB5-2647-A9F6-B255DD624975}"/>
              </a:ext>
            </a:extLst>
          </p:cNvPr>
          <p:cNvGrpSpPr/>
          <p:nvPr/>
        </p:nvGrpSpPr>
        <p:grpSpPr>
          <a:xfrm>
            <a:off x="1400706" y="3025374"/>
            <a:ext cx="1265033" cy="904874"/>
            <a:chOff x="528086" y="3033234"/>
            <a:chExt cx="1783169" cy="1347383"/>
          </a:xfrm>
        </p:grpSpPr>
        <p:sp>
          <p:nvSpPr>
            <p:cNvPr id="47" name="Freeform 45">
              <a:extLst>
                <a:ext uri="{FF2B5EF4-FFF2-40B4-BE49-F238E27FC236}">
                  <a16:creationId xmlns:a16="http://schemas.microsoft.com/office/drawing/2014/main" id="{8E4B7FC7-2C6B-1248-8B3A-B26C742A8F93}"/>
                </a:ext>
              </a:extLst>
            </p:cNvPr>
            <p:cNvSpPr>
              <a:spLocks/>
            </p:cNvSpPr>
            <p:nvPr/>
          </p:nvSpPr>
          <p:spPr bwMode="auto">
            <a:xfrm>
              <a:off x="528086" y="3033234"/>
              <a:ext cx="1589734" cy="1347382"/>
            </a:xfrm>
            <a:custGeom>
              <a:avLst/>
              <a:gdLst>
                <a:gd name="T0" fmla="*/ 2708 w 2793"/>
                <a:gd name="T1" fmla="*/ 401 h 2371"/>
                <a:gd name="T2" fmla="*/ 2666 w 2793"/>
                <a:gd name="T3" fmla="*/ 361 h 2371"/>
                <a:gd name="T4" fmla="*/ 1376 w 2793"/>
                <a:gd name="T5" fmla="*/ 361 h 2371"/>
                <a:gd name="T6" fmla="*/ 1000 w 2793"/>
                <a:gd name="T7" fmla="*/ 12 h 2371"/>
                <a:gd name="T8" fmla="*/ 971 w 2793"/>
                <a:gd name="T9" fmla="*/ 0 h 2371"/>
                <a:gd name="T10" fmla="*/ 380 w 2793"/>
                <a:gd name="T11" fmla="*/ 0 h 2371"/>
                <a:gd name="T12" fmla="*/ 349 w 2793"/>
                <a:gd name="T13" fmla="*/ 14 h 2371"/>
                <a:gd name="T14" fmla="*/ 12 w 2793"/>
                <a:gd name="T15" fmla="*/ 374 h 2371"/>
                <a:gd name="T16" fmla="*/ 0 w 2793"/>
                <a:gd name="T17" fmla="*/ 405 h 2371"/>
                <a:gd name="T18" fmla="*/ 85 w 2793"/>
                <a:gd name="T19" fmla="*/ 2330 h 2371"/>
                <a:gd name="T20" fmla="*/ 127 w 2793"/>
                <a:gd name="T21" fmla="*/ 2371 h 2371"/>
                <a:gd name="T22" fmla="*/ 2750 w 2793"/>
                <a:gd name="T23" fmla="*/ 2371 h 2371"/>
                <a:gd name="T24" fmla="*/ 2781 w 2793"/>
                <a:gd name="T25" fmla="*/ 2358 h 2371"/>
                <a:gd name="T26" fmla="*/ 2793 w 2793"/>
                <a:gd name="T27" fmla="*/ 2327 h 2371"/>
                <a:gd name="T28" fmla="*/ 2708 w 2793"/>
                <a:gd name="T29" fmla="*/ 401 h 2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93" h="2371">
                  <a:moveTo>
                    <a:pt x="2708" y="401"/>
                  </a:moveTo>
                  <a:cubicBezTo>
                    <a:pt x="2707" y="379"/>
                    <a:pt x="2688" y="361"/>
                    <a:pt x="2666" y="361"/>
                  </a:cubicBezTo>
                  <a:lnTo>
                    <a:pt x="1376" y="361"/>
                  </a:lnTo>
                  <a:lnTo>
                    <a:pt x="1000" y="12"/>
                  </a:lnTo>
                  <a:cubicBezTo>
                    <a:pt x="992" y="4"/>
                    <a:pt x="982" y="0"/>
                    <a:pt x="971" y="0"/>
                  </a:cubicBezTo>
                  <a:lnTo>
                    <a:pt x="380" y="0"/>
                  </a:lnTo>
                  <a:cubicBezTo>
                    <a:pt x="369" y="0"/>
                    <a:pt x="357" y="5"/>
                    <a:pt x="349" y="14"/>
                  </a:cubicBezTo>
                  <a:lnTo>
                    <a:pt x="12" y="374"/>
                  </a:lnTo>
                  <a:cubicBezTo>
                    <a:pt x="4" y="382"/>
                    <a:pt x="0" y="393"/>
                    <a:pt x="0" y="405"/>
                  </a:cubicBezTo>
                  <a:lnTo>
                    <a:pt x="85" y="2330"/>
                  </a:lnTo>
                  <a:cubicBezTo>
                    <a:pt x="86" y="2353"/>
                    <a:pt x="104" y="2371"/>
                    <a:pt x="127" y="2371"/>
                  </a:cubicBezTo>
                  <a:lnTo>
                    <a:pt x="2750" y="2371"/>
                  </a:lnTo>
                  <a:cubicBezTo>
                    <a:pt x="2762" y="2371"/>
                    <a:pt x="2773" y="2366"/>
                    <a:pt x="2781" y="2358"/>
                  </a:cubicBezTo>
                  <a:cubicBezTo>
                    <a:pt x="2789" y="2349"/>
                    <a:pt x="2793" y="2338"/>
                    <a:pt x="2793" y="2327"/>
                  </a:cubicBezTo>
                  <a:lnTo>
                    <a:pt x="2708" y="401"/>
                  </a:lnTo>
                  <a:close/>
                </a:path>
              </a:pathLst>
            </a:custGeom>
            <a:solidFill>
              <a:srgbClr val="D9126B">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8" name="Freeform 46">
              <a:extLst>
                <a:ext uri="{FF2B5EF4-FFF2-40B4-BE49-F238E27FC236}">
                  <a16:creationId xmlns:a16="http://schemas.microsoft.com/office/drawing/2014/main" id="{C6E33BF6-15B7-FA40-9941-3096C1B0538F}"/>
                </a:ext>
              </a:extLst>
            </p:cNvPr>
            <p:cNvSpPr>
              <a:spLocks/>
            </p:cNvSpPr>
            <p:nvPr/>
          </p:nvSpPr>
          <p:spPr bwMode="auto">
            <a:xfrm>
              <a:off x="581448" y="3429000"/>
              <a:ext cx="1476339" cy="918266"/>
            </a:xfrm>
            <a:custGeom>
              <a:avLst/>
              <a:gdLst>
                <a:gd name="T0" fmla="*/ 2500 w 2593"/>
                <a:gd name="T1" fmla="*/ 1 h 1614"/>
                <a:gd name="T2" fmla="*/ 42 w 2593"/>
                <a:gd name="T3" fmla="*/ 83 h 1614"/>
                <a:gd name="T4" fmla="*/ 1 w 2593"/>
                <a:gd name="T5" fmla="*/ 126 h 1614"/>
                <a:gd name="T6" fmla="*/ 49 w 2593"/>
                <a:gd name="T7" fmla="*/ 1572 h 1614"/>
                <a:gd name="T8" fmla="*/ 92 w 2593"/>
                <a:gd name="T9" fmla="*/ 1613 h 1614"/>
                <a:gd name="T10" fmla="*/ 2551 w 2593"/>
                <a:gd name="T11" fmla="*/ 1531 h 1614"/>
                <a:gd name="T12" fmla="*/ 2592 w 2593"/>
                <a:gd name="T13" fmla="*/ 1488 h 1614"/>
                <a:gd name="T14" fmla="*/ 2544 w 2593"/>
                <a:gd name="T15" fmla="*/ 42 h 1614"/>
                <a:gd name="T16" fmla="*/ 2500 w 2593"/>
                <a:gd name="T17" fmla="*/ 1 h 1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93" h="1614">
                  <a:moveTo>
                    <a:pt x="2500" y="1"/>
                  </a:moveTo>
                  <a:lnTo>
                    <a:pt x="42" y="83"/>
                  </a:lnTo>
                  <a:cubicBezTo>
                    <a:pt x="18" y="83"/>
                    <a:pt x="0" y="103"/>
                    <a:pt x="1" y="126"/>
                  </a:cubicBezTo>
                  <a:lnTo>
                    <a:pt x="49" y="1572"/>
                  </a:lnTo>
                  <a:cubicBezTo>
                    <a:pt x="50" y="1596"/>
                    <a:pt x="69" y="1614"/>
                    <a:pt x="92" y="1613"/>
                  </a:cubicBezTo>
                  <a:lnTo>
                    <a:pt x="2551" y="1531"/>
                  </a:lnTo>
                  <a:cubicBezTo>
                    <a:pt x="2574" y="1531"/>
                    <a:pt x="2593" y="1511"/>
                    <a:pt x="2592" y="1488"/>
                  </a:cubicBezTo>
                  <a:lnTo>
                    <a:pt x="2544" y="42"/>
                  </a:lnTo>
                  <a:cubicBezTo>
                    <a:pt x="2543" y="19"/>
                    <a:pt x="2524" y="0"/>
                    <a:pt x="2500" y="1"/>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9" name="Freeform 47">
              <a:extLst>
                <a:ext uri="{FF2B5EF4-FFF2-40B4-BE49-F238E27FC236}">
                  <a16:creationId xmlns:a16="http://schemas.microsoft.com/office/drawing/2014/main" id="{0F93445E-446B-0343-AAEC-B02551764E19}"/>
                </a:ext>
              </a:extLst>
            </p:cNvPr>
            <p:cNvSpPr>
              <a:spLocks/>
            </p:cNvSpPr>
            <p:nvPr/>
          </p:nvSpPr>
          <p:spPr bwMode="auto">
            <a:xfrm>
              <a:off x="632585" y="3320054"/>
              <a:ext cx="1462999" cy="893808"/>
            </a:xfrm>
            <a:custGeom>
              <a:avLst/>
              <a:gdLst>
                <a:gd name="T0" fmla="*/ 2525 w 2567"/>
                <a:gd name="T1" fmla="*/ 37 h 1569"/>
                <a:gd name="T2" fmla="*/ 65 w 2567"/>
                <a:gd name="T3" fmla="*/ 0 h 1569"/>
                <a:gd name="T4" fmla="*/ 22 w 2567"/>
                <a:gd name="T5" fmla="*/ 42 h 1569"/>
                <a:gd name="T6" fmla="*/ 0 w 2567"/>
                <a:gd name="T7" fmla="*/ 1488 h 1569"/>
                <a:gd name="T8" fmla="*/ 42 w 2567"/>
                <a:gd name="T9" fmla="*/ 1531 h 1569"/>
                <a:gd name="T10" fmla="*/ 2502 w 2567"/>
                <a:gd name="T11" fmla="*/ 1568 h 1569"/>
                <a:gd name="T12" fmla="*/ 2544 w 2567"/>
                <a:gd name="T13" fmla="*/ 1527 h 1569"/>
                <a:gd name="T14" fmla="*/ 2566 w 2567"/>
                <a:gd name="T15" fmla="*/ 80 h 1569"/>
                <a:gd name="T16" fmla="*/ 2525 w 2567"/>
                <a:gd name="T17" fmla="*/ 37 h 1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67" h="1569">
                  <a:moveTo>
                    <a:pt x="2525" y="37"/>
                  </a:moveTo>
                  <a:lnTo>
                    <a:pt x="65" y="0"/>
                  </a:lnTo>
                  <a:cubicBezTo>
                    <a:pt x="42" y="0"/>
                    <a:pt x="22" y="18"/>
                    <a:pt x="22" y="42"/>
                  </a:cubicBezTo>
                  <a:lnTo>
                    <a:pt x="0" y="1488"/>
                  </a:lnTo>
                  <a:cubicBezTo>
                    <a:pt x="0" y="1512"/>
                    <a:pt x="18" y="1531"/>
                    <a:pt x="42" y="1531"/>
                  </a:cubicBezTo>
                  <a:lnTo>
                    <a:pt x="2502" y="1568"/>
                  </a:lnTo>
                  <a:cubicBezTo>
                    <a:pt x="2525" y="1569"/>
                    <a:pt x="2544" y="1550"/>
                    <a:pt x="2544" y="1527"/>
                  </a:cubicBezTo>
                  <a:lnTo>
                    <a:pt x="2566" y="80"/>
                  </a:lnTo>
                  <a:cubicBezTo>
                    <a:pt x="2567" y="57"/>
                    <a:pt x="2548" y="38"/>
                    <a:pt x="2525" y="3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1" name="Freeform 48">
              <a:extLst>
                <a:ext uri="{FF2B5EF4-FFF2-40B4-BE49-F238E27FC236}">
                  <a16:creationId xmlns:a16="http://schemas.microsoft.com/office/drawing/2014/main" id="{984CD692-89F6-3E47-B7F8-9141ABE3E525}"/>
                </a:ext>
              </a:extLst>
            </p:cNvPr>
            <p:cNvSpPr>
              <a:spLocks/>
            </p:cNvSpPr>
            <p:nvPr/>
          </p:nvSpPr>
          <p:spPr bwMode="auto">
            <a:xfrm>
              <a:off x="625916" y="3220000"/>
              <a:ext cx="1540819" cy="1036105"/>
            </a:xfrm>
            <a:custGeom>
              <a:avLst/>
              <a:gdLst>
                <a:gd name="T0" fmla="*/ 2666 w 2705"/>
                <a:gd name="T1" fmla="*/ 298 h 1821"/>
                <a:gd name="T2" fmla="*/ 223 w 2705"/>
                <a:gd name="T3" fmla="*/ 3 h 1821"/>
                <a:gd name="T4" fmla="*/ 176 w 2705"/>
                <a:gd name="T5" fmla="*/ 40 h 1821"/>
                <a:gd name="T6" fmla="*/ 3 w 2705"/>
                <a:gd name="T7" fmla="*/ 1476 h 1821"/>
                <a:gd name="T8" fmla="*/ 40 w 2705"/>
                <a:gd name="T9" fmla="*/ 1523 h 1821"/>
                <a:gd name="T10" fmla="*/ 2482 w 2705"/>
                <a:gd name="T11" fmla="*/ 1818 h 1821"/>
                <a:gd name="T12" fmla="*/ 2529 w 2705"/>
                <a:gd name="T13" fmla="*/ 1781 h 1821"/>
                <a:gd name="T14" fmla="*/ 2702 w 2705"/>
                <a:gd name="T15" fmla="*/ 345 h 1821"/>
                <a:gd name="T16" fmla="*/ 2666 w 2705"/>
                <a:gd name="T17" fmla="*/ 298 h 1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05" h="1821">
                  <a:moveTo>
                    <a:pt x="2666" y="298"/>
                  </a:moveTo>
                  <a:lnTo>
                    <a:pt x="223" y="3"/>
                  </a:lnTo>
                  <a:cubicBezTo>
                    <a:pt x="200" y="0"/>
                    <a:pt x="179" y="17"/>
                    <a:pt x="176" y="40"/>
                  </a:cubicBezTo>
                  <a:lnTo>
                    <a:pt x="3" y="1476"/>
                  </a:lnTo>
                  <a:cubicBezTo>
                    <a:pt x="0" y="1499"/>
                    <a:pt x="16" y="1520"/>
                    <a:pt x="40" y="1523"/>
                  </a:cubicBezTo>
                  <a:lnTo>
                    <a:pt x="2482" y="1818"/>
                  </a:lnTo>
                  <a:cubicBezTo>
                    <a:pt x="2505" y="1821"/>
                    <a:pt x="2526" y="1804"/>
                    <a:pt x="2529" y="1781"/>
                  </a:cubicBezTo>
                  <a:lnTo>
                    <a:pt x="2702" y="345"/>
                  </a:lnTo>
                  <a:cubicBezTo>
                    <a:pt x="2705" y="322"/>
                    <a:pt x="2689" y="301"/>
                    <a:pt x="2666" y="29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2" name="Freeform 49">
              <a:extLst>
                <a:ext uri="{FF2B5EF4-FFF2-40B4-BE49-F238E27FC236}">
                  <a16:creationId xmlns:a16="http://schemas.microsoft.com/office/drawing/2014/main" id="{14B80A9E-2C9B-FF41-871F-B5B5B823411E}"/>
                </a:ext>
              </a:extLst>
            </p:cNvPr>
            <p:cNvSpPr>
              <a:spLocks/>
            </p:cNvSpPr>
            <p:nvPr/>
          </p:nvSpPr>
          <p:spPr bwMode="auto">
            <a:xfrm>
              <a:off x="577001" y="3151075"/>
              <a:ext cx="1734254" cy="1229542"/>
            </a:xfrm>
            <a:custGeom>
              <a:avLst/>
              <a:gdLst>
                <a:gd name="T0" fmla="*/ 3037 w 3049"/>
                <a:gd name="T1" fmla="*/ 15 h 2162"/>
                <a:gd name="T2" fmla="*/ 3005 w 3049"/>
                <a:gd name="T3" fmla="*/ 0 h 2162"/>
                <a:gd name="T4" fmla="*/ 1699 w 3049"/>
                <a:gd name="T5" fmla="*/ 0 h 2162"/>
                <a:gd name="T6" fmla="*/ 1670 w 3049"/>
                <a:gd name="T7" fmla="*/ 11 h 2162"/>
                <a:gd name="T8" fmla="*/ 1294 w 3049"/>
                <a:gd name="T9" fmla="*/ 360 h 2162"/>
                <a:gd name="T10" fmla="*/ 382 w 3049"/>
                <a:gd name="T11" fmla="*/ 360 h 2162"/>
                <a:gd name="T12" fmla="*/ 340 w 3049"/>
                <a:gd name="T13" fmla="*/ 394 h 2162"/>
                <a:gd name="T14" fmla="*/ 3 w 3049"/>
                <a:gd name="T15" fmla="*/ 2111 h 2162"/>
                <a:gd name="T16" fmla="*/ 11 w 3049"/>
                <a:gd name="T17" fmla="*/ 2146 h 2162"/>
                <a:gd name="T18" fmla="*/ 44 w 3049"/>
                <a:gd name="T19" fmla="*/ 2162 h 2162"/>
                <a:gd name="T20" fmla="*/ 2667 w 3049"/>
                <a:gd name="T21" fmla="*/ 2162 h 2162"/>
                <a:gd name="T22" fmla="*/ 2709 w 3049"/>
                <a:gd name="T23" fmla="*/ 2126 h 2162"/>
                <a:gd name="T24" fmla="*/ 3047 w 3049"/>
                <a:gd name="T25" fmla="*/ 49 h 2162"/>
                <a:gd name="T26" fmla="*/ 3037 w 3049"/>
                <a:gd name="T27" fmla="*/ 15 h 2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49" h="2162">
                  <a:moveTo>
                    <a:pt x="3037" y="15"/>
                  </a:moveTo>
                  <a:cubicBezTo>
                    <a:pt x="3029" y="5"/>
                    <a:pt x="3017" y="0"/>
                    <a:pt x="3005" y="0"/>
                  </a:cubicBezTo>
                  <a:lnTo>
                    <a:pt x="1699" y="0"/>
                  </a:lnTo>
                  <a:cubicBezTo>
                    <a:pt x="1688" y="0"/>
                    <a:pt x="1678" y="4"/>
                    <a:pt x="1670" y="11"/>
                  </a:cubicBezTo>
                  <a:lnTo>
                    <a:pt x="1294" y="360"/>
                  </a:lnTo>
                  <a:lnTo>
                    <a:pt x="382" y="360"/>
                  </a:lnTo>
                  <a:cubicBezTo>
                    <a:pt x="362" y="360"/>
                    <a:pt x="344" y="375"/>
                    <a:pt x="340" y="394"/>
                  </a:cubicBezTo>
                  <a:lnTo>
                    <a:pt x="3" y="2111"/>
                  </a:lnTo>
                  <a:cubicBezTo>
                    <a:pt x="0" y="2124"/>
                    <a:pt x="3" y="2137"/>
                    <a:pt x="11" y="2146"/>
                  </a:cubicBezTo>
                  <a:cubicBezTo>
                    <a:pt x="19" y="2156"/>
                    <a:pt x="31" y="2162"/>
                    <a:pt x="44" y="2162"/>
                  </a:cubicBezTo>
                  <a:lnTo>
                    <a:pt x="2667" y="2162"/>
                  </a:lnTo>
                  <a:cubicBezTo>
                    <a:pt x="2688" y="2162"/>
                    <a:pt x="2706" y="2147"/>
                    <a:pt x="2709" y="2126"/>
                  </a:cubicBezTo>
                  <a:lnTo>
                    <a:pt x="3047" y="49"/>
                  </a:lnTo>
                  <a:cubicBezTo>
                    <a:pt x="3049" y="37"/>
                    <a:pt x="3045" y="24"/>
                    <a:pt x="3037" y="15"/>
                  </a:cubicBezTo>
                  <a:close/>
                </a:path>
              </a:pathLst>
            </a:custGeom>
            <a:solidFill>
              <a:srgbClr val="D912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3" name="Freeform 50">
              <a:extLst>
                <a:ext uri="{FF2B5EF4-FFF2-40B4-BE49-F238E27FC236}">
                  <a16:creationId xmlns:a16="http://schemas.microsoft.com/office/drawing/2014/main" id="{C5E4B01E-1D8D-C246-B114-0D57D68E2D23}"/>
                </a:ext>
              </a:extLst>
            </p:cNvPr>
            <p:cNvSpPr>
              <a:spLocks/>
            </p:cNvSpPr>
            <p:nvPr/>
          </p:nvSpPr>
          <p:spPr bwMode="auto">
            <a:xfrm>
              <a:off x="577001" y="4018202"/>
              <a:ext cx="1596403" cy="362415"/>
            </a:xfrm>
            <a:custGeom>
              <a:avLst/>
              <a:gdLst>
                <a:gd name="T0" fmla="*/ 11 w 2807"/>
                <a:gd name="T1" fmla="*/ 623 h 639"/>
                <a:gd name="T2" fmla="*/ 44 w 2807"/>
                <a:gd name="T3" fmla="*/ 639 h 639"/>
                <a:gd name="T4" fmla="*/ 2667 w 2807"/>
                <a:gd name="T5" fmla="*/ 639 h 639"/>
                <a:gd name="T6" fmla="*/ 2709 w 2807"/>
                <a:gd name="T7" fmla="*/ 603 h 639"/>
                <a:gd name="T8" fmla="*/ 2807 w 2807"/>
                <a:gd name="T9" fmla="*/ 0 h 639"/>
                <a:gd name="T10" fmla="*/ 3 w 2807"/>
                <a:gd name="T11" fmla="*/ 588 h 639"/>
                <a:gd name="T12" fmla="*/ 11 w 2807"/>
                <a:gd name="T13" fmla="*/ 623 h 639"/>
              </a:gdLst>
              <a:ahLst/>
              <a:cxnLst>
                <a:cxn ang="0">
                  <a:pos x="T0" y="T1"/>
                </a:cxn>
                <a:cxn ang="0">
                  <a:pos x="T2" y="T3"/>
                </a:cxn>
                <a:cxn ang="0">
                  <a:pos x="T4" y="T5"/>
                </a:cxn>
                <a:cxn ang="0">
                  <a:pos x="T6" y="T7"/>
                </a:cxn>
                <a:cxn ang="0">
                  <a:pos x="T8" y="T9"/>
                </a:cxn>
                <a:cxn ang="0">
                  <a:pos x="T10" y="T11"/>
                </a:cxn>
                <a:cxn ang="0">
                  <a:pos x="T12" y="T13"/>
                </a:cxn>
              </a:cxnLst>
              <a:rect l="0" t="0" r="r" b="b"/>
              <a:pathLst>
                <a:path w="2807" h="639">
                  <a:moveTo>
                    <a:pt x="11" y="623"/>
                  </a:moveTo>
                  <a:cubicBezTo>
                    <a:pt x="19" y="633"/>
                    <a:pt x="31" y="639"/>
                    <a:pt x="44" y="639"/>
                  </a:cubicBezTo>
                  <a:lnTo>
                    <a:pt x="2667" y="639"/>
                  </a:lnTo>
                  <a:cubicBezTo>
                    <a:pt x="2688" y="639"/>
                    <a:pt x="2706" y="624"/>
                    <a:pt x="2709" y="603"/>
                  </a:cubicBezTo>
                  <a:lnTo>
                    <a:pt x="2807" y="0"/>
                  </a:lnTo>
                  <a:lnTo>
                    <a:pt x="3" y="588"/>
                  </a:lnTo>
                  <a:cubicBezTo>
                    <a:pt x="0" y="601"/>
                    <a:pt x="3" y="614"/>
                    <a:pt x="11" y="623"/>
                  </a:cubicBezTo>
                  <a:close/>
                </a:path>
              </a:pathLst>
            </a:custGeom>
            <a:solidFill>
              <a:sysClr val="windowText" lastClr="000000">
                <a:alpha val="25000"/>
              </a:sys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sp>
        <p:nvSpPr>
          <p:cNvPr id="54" name="Rectangle 53">
            <a:extLst>
              <a:ext uri="{FF2B5EF4-FFF2-40B4-BE49-F238E27FC236}">
                <a16:creationId xmlns:a16="http://schemas.microsoft.com/office/drawing/2014/main" id="{0AF18259-12F8-8A4B-940D-A597C8F8BD00}"/>
              </a:ext>
            </a:extLst>
          </p:cNvPr>
          <p:cNvSpPr/>
          <p:nvPr/>
        </p:nvSpPr>
        <p:spPr>
          <a:xfrm>
            <a:off x="1680935" y="3163898"/>
            <a:ext cx="755335" cy="769441"/>
          </a:xfrm>
          <a:prstGeom prst="rect">
            <a:avLst/>
          </a:prstGeom>
        </p:spPr>
        <p:txBody>
          <a:bodyPr wrap="none" anchor="b">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4400" b="1" kern="0">
                <a:solidFill>
                  <a:prstClr val="white"/>
                </a:solidFill>
                <a:effectLst>
                  <a:outerShdw blurRad="38100" dist="38100" dir="2700000" algn="tl">
                    <a:srgbClr val="000000">
                      <a:alpha val="43137"/>
                    </a:srgbClr>
                  </a:outerShdw>
                </a:effectLst>
              </a:rPr>
              <a:t>02</a:t>
            </a:r>
            <a:endParaRPr kumimoji="0" lang="en-US" sz="4400" b="1" i="0" u="none" strike="noStrike" kern="0" cap="none" spc="0" normalizeH="0" baseline="0" noProof="0">
              <a:ln>
                <a:noFill/>
              </a:ln>
              <a:solidFill>
                <a:prstClr val="white"/>
              </a:solidFill>
              <a:effectLst>
                <a:outerShdw blurRad="38100" dist="38100" dir="2700000" algn="tl">
                  <a:srgbClr val="000000">
                    <a:alpha val="43137"/>
                  </a:srgbClr>
                </a:outerShdw>
              </a:effectLst>
              <a:uLnTx/>
              <a:uFillTx/>
            </a:endParaRPr>
          </a:p>
        </p:txBody>
      </p:sp>
      <p:sp>
        <p:nvSpPr>
          <p:cNvPr id="55" name="Rectangle 54">
            <a:extLst>
              <a:ext uri="{FF2B5EF4-FFF2-40B4-BE49-F238E27FC236}">
                <a16:creationId xmlns:a16="http://schemas.microsoft.com/office/drawing/2014/main" id="{24421018-2323-2345-9087-BBB8E5025979}"/>
              </a:ext>
            </a:extLst>
          </p:cNvPr>
          <p:cNvSpPr/>
          <p:nvPr/>
        </p:nvSpPr>
        <p:spPr>
          <a:xfrm>
            <a:off x="2758428" y="3326572"/>
            <a:ext cx="5535811" cy="461665"/>
          </a:xfrm>
          <a:prstGeom prst="rect">
            <a:avLst/>
          </a:prstGeom>
        </p:spPr>
        <p:txBody>
          <a:bodyPr wrap="none">
            <a:spAutoFit/>
          </a:bodyPr>
          <a:lstStyle/>
          <a:p>
            <a:r>
              <a:rPr lang="en-PH" sz="2400">
                <a:solidFill>
                  <a:srgbClr val="202124"/>
                </a:solidFill>
                <a:latin typeface="Google Sans"/>
              </a:rPr>
              <a:t>Tackle administrative tasks more efficiently</a:t>
            </a:r>
          </a:p>
        </p:txBody>
      </p:sp>
      <p:grpSp>
        <p:nvGrpSpPr>
          <p:cNvPr id="56" name="Group 55">
            <a:extLst>
              <a:ext uri="{FF2B5EF4-FFF2-40B4-BE49-F238E27FC236}">
                <a16:creationId xmlns:a16="http://schemas.microsoft.com/office/drawing/2014/main" id="{0E75F58F-7B9D-AE42-B6D9-FD04924E67A7}"/>
              </a:ext>
            </a:extLst>
          </p:cNvPr>
          <p:cNvGrpSpPr/>
          <p:nvPr/>
        </p:nvGrpSpPr>
        <p:grpSpPr>
          <a:xfrm>
            <a:off x="1406832" y="3988303"/>
            <a:ext cx="1229353" cy="898276"/>
            <a:chOff x="528086" y="4794475"/>
            <a:chExt cx="1783169" cy="1347383"/>
          </a:xfrm>
        </p:grpSpPr>
        <p:sp>
          <p:nvSpPr>
            <p:cNvPr id="57" name="Freeform 45">
              <a:extLst>
                <a:ext uri="{FF2B5EF4-FFF2-40B4-BE49-F238E27FC236}">
                  <a16:creationId xmlns:a16="http://schemas.microsoft.com/office/drawing/2014/main" id="{34B0D436-CE98-584C-8712-D9E87F862A67}"/>
                </a:ext>
              </a:extLst>
            </p:cNvPr>
            <p:cNvSpPr>
              <a:spLocks/>
            </p:cNvSpPr>
            <p:nvPr/>
          </p:nvSpPr>
          <p:spPr bwMode="auto">
            <a:xfrm>
              <a:off x="528086" y="4794475"/>
              <a:ext cx="1589734" cy="1347382"/>
            </a:xfrm>
            <a:custGeom>
              <a:avLst/>
              <a:gdLst>
                <a:gd name="T0" fmla="*/ 2708 w 2793"/>
                <a:gd name="T1" fmla="*/ 401 h 2371"/>
                <a:gd name="T2" fmla="*/ 2666 w 2793"/>
                <a:gd name="T3" fmla="*/ 361 h 2371"/>
                <a:gd name="T4" fmla="*/ 1376 w 2793"/>
                <a:gd name="T5" fmla="*/ 361 h 2371"/>
                <a:gd name="T6" fmla="*/ 1000 w 2793"/>
                <a:gd name="T7" fmla="*/ 12 h 2371"/>
                <a:gd name="T8" fmla="*/ 971 w 2793"/>
                <a:gd name="T9" fmla="*/ 0 h 2371"/>
                <a:gd name="T10" fmla="*/ 380 w 2793"/>
                <a:gd name="T11" fmla="*/ 0 h 2371"/>
                <a:gd name="T12" fmla="*/ 349 w 2793"/>
                <a:gd name="T13" fmla="*/ 14 h 2371"/>
                <a:gd name="T14" fmla="*/ 12 w 2793"/>
                <a:gd name="T15" fmla="*/ 374 h 2371"/>
                <a:gd name="T16" fmla="*/ 0 w 2793"/>
                <a:gd name="T17" fmla="*/ 405 h 2371"/>
                <a:gd name="T18" fmla="*/ 85 w 2793"/>
                <a:gd name="T19" fmla="*/ 2330 h 2371"/>
                <a:gd name="T20" fmla="*/ 127 w 2793"/>
                <a:gd name="T21" fmla="*/ 2371 h 2371"/>
                <a:gd name="T22" fmla="*/ 2750 w 2793"/>
                <a:gd name="T23" fmla="*/ 2371 h 2371"/>
                <a:gd name="T24" fmla="*/ 2781 w 2793"/>
                <a:gd name="T25" fmla="*/ 2358 h 2371"/>
                <a:gd name="T26" fmla="*/ 2793 w 2793"/>
                <a:gd name="T27" fmla="*/ 2327 h 2371"/>
                <a:gd name="T28" fmla="*/ 2708 w 2793"/>
                <a:gd name="T29" fmla="*/ 401 h 2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93" h="2371">
                  <a:moveTo>
                    <a:pt x="2708" y="401"/>
                  </a:moveTo>
                  <a:cubicBezTo>
                    <a:pt x="2707" y="379"/>
                    <a:pt x="2688" y="361"/>
                    <a:pt x="2666" y="361"/>
                  </a:cubicBezTo>
                  <a:lnTo>
                    <a:pt x="1376" y="361"/>
                  </a:lnTo>
                  <a:lnTo>
                    <a:pt x="1000" y="12"/>
                  </a:lnTo>
                  <a:cubicBezTo>
                    <a:pt x="992" y="4"/>
                    <a:pt x="982" y="0"/>
                    <a:pt x="971" y="0"/>
                  </a:cubicBezTo>
                  <a:lnTo>
                    <a:pt x="380" y="0"/>
                  </a:lnTo>
                  <a:cubicBezTo>
                    <a:pt x="369" y="0"/>
                    <a:pt x="357" y="5"/>
                    <a:pt x="349" y="14"/>
                  </a:cubicBezTo>
                  <a:lnTo>
                    <a:pt x="12" y="374"/>
                  </a:lnTo>
                  <a:cubicBezTo>
                    <a:pt x="4" y="382"/>
                    <a:pt x="0" y="393"/>
                    <a:pt x="0" y="405"/>
                  </a:cubicBezTo>
                  <a:lnTo>
                    <a:pt x="85" y="2330"/>
                  </a:lnTo>
                  <a:cubicBezTo>
                    <a:pt x="86" y="2353"/>
                    <a:pt x="104" y="2371"/>
                    <a:pt x="127" y="2371"/>
                  </a:cubicBezTo>
                  <a:lnTo>
                    <a:pt x="2750" y="2371"/>
                  </a:lnTo>
                  <a:cubicBezTo>
                    <a:pt x="2762" y="2371"/>
                    <a:pt x="2773" y="2366"/>
                    <a:pt x="2781" y="2358"/>
                  </a:cubicBezTo>
                  <a:cubicBezTo>
                    <a:pt x="2789" y="2349"/>
                    <a:pt x="2793" y="2338"/>
                    <a:pt x="2793" y="2327"/>
                  </a:cubicBezTo>
                  <a:lnTo>
                    <a:pt x="2708" y="401"/>
                  </a:lnTo>
                  <a:close/>
                </a:path>
              </a:pathLst>
            </a:custGeom>
            <a:solidFill>
              <a:srgbClr val="FFE200">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8" name="Freeform 46">
              <a:extLst>
                <a:ext uri="{FF2B5EF4-FFF2-40B4-BE49-F238E27FC236}">
                  <a16:creationId xmlns:a16="http://schemas.microsoft.com/office/drawing/2014/main" id="{39936D7F-ED34-BA47-B209-E5BEF49F7962}"/>
                </a:ext>
              </a:extLst>
            </p:cNvPr>
            <p:cNvSpPr>
              <a:spLocks/>
            </p:cNvSpPr>
            <p:nvPr/>
          </p:nvSpPr>
          <p:spPr bwMode="auto">
            <a:xfrm>
              <a:off x="581448" y="5190241"/>
              <a:ext cx="1476339" cy="918266"/>
            </a:xfrm>
            <a:custGeom>
              <a:avLst/>
              <a:gdLst>
                <a:gd name="T0" fmla="*/ 2500 w 2593"/>
                <a:gd name="T1" fmla="*/ 1 h 1614"/>
                <a:gd name="T2" fmla="*/ 42 w 2593"/>
                <a:gd name="T3" fmla="*/ 83 h 1614"/>
                <a:gd name="T4" fmla="*/ 1 w 2593"/>
                <a:gd name="T5" fmla="*/ 126 h 1614"/>
                <a:gd name="T6" fmla="*/ 49 w 2593"/>
                <a:gd name="T7" fmla="*/ 1572 h 1614"/>
                <a:gd name="T8" fmla="*/ 92 w 2593"/>
                <a:gd name="T9" fmla="*/ 1613 h 1614"/>
                <a:gd name="T10" fmla="*/ 2551 w 2593"/>
                <a:gd name="T11" fmla="*/ 1531 h 1614"/>
                <a:gd name="T12" fmla="*/ 2592 w 2593"/>
                <a:gd name="T13" fmla="*/ 1488 h 1614"/>
                <a:gd name="T14" fmla="*/ 2544 w 2593"/>
                <a:gd name="T15" fmla="*/ 42 h 1614"/>
                <a:gd name="T16" fmla="*/ 2500 w 2593"/>
                <a:gd name="T17" fmla="*/ 1 h 1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93" h="1614">
                  <a:moveTo>
                    <a:pt x="2500" y="1"/>
                  </a:moveTo>
                  <a:lnTo>
                    <a:pt x="42" y="83"/>
                  </a:lnTo>
                  <a:cubicBezTo>
                    <a:pt x="18" y="83"/>
                    <a:pt x="0" y="103"/>
                    <a:pt x="1" y="126"/>
                  </a:cubicBezTo>
                  <a:lnTo>
                    <a:pt x="49" y="1572"/>
                  </a:lnTo>
                  <a:cubicBezTo>
                    <a:pt x="50" y="1596"/>
                    <a:pt x="69" y="1614"/>
                    <a:pt x="92" y="1613"/>
                  </a:cubicBezTo>
                  <a:lnTo>
                    <a:pt x="2551" y="1531"/>
                  </a:lnTo>
                  <a:cubicBezTo>
                    <a:pt x="2574" y="1531"/>
                    <a:pt x="2593" y="1511"/>
                    <a:pt x="2592" y="1488"/>
                  </a:cubicBezTo>
                  <a:lnTo>
                    <a:pt x="2544" y="42"/>
                  </a:lnTo>
                  <a:cubicBezTo>
                    <a:pt x="2543" y="19"/>
                    <a:pt x="2524" y="0"/>
                    <a:pt x="2500" y="1"/>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9" name="Freeform 47">
              <a:extLst>
                <a:ext uri="{FF2B5EF4-FFF2-40B4-BE49-F238E27FC236}">
                  <a16:creationId xmlns:a16="http://schemas.microsoft.com/office/drawing/2014/main" id="{4D5D9FB4-592A-C44E-989F-28AA05D7442A}"/>
                </a:ext>
              </a:extLst>
            </p:cNvPr>
            <p:cNvSpPr>
              <a:spLocks/>
            </p:cNvSpPr>
            <p:nvPr/>
          </p:nvSpPr>
          <p:spPr bwMode="auto">
            <a:xfrm>
              <a:off x="632585" y="5081295"/>
              <a:ext cx="1462999" cy="893808"/>
            </a:xfrm>
            <a:custGeom>
              <a:avLst/>
              <a:gdLst>
                <a:gd name="T0" fmla="*/ 2525 w 2567"/>
                <a:gd name="T1" fmla="*/ 37 h 1569"/>
                <a:gd name="T2" fmla="*/ 65 w 2567"/>
                <a:gd name="T3" fmla="*/ 0 h 1569"/>
                <a:gd name="T4" fmla="*/ 22 w 2567"/>
                <a:gd name="T5" fmla="*/ 42 h 1569"/>
                <a:gd name="T6" fmla="*/ 0 w 2567"/>
                <a:gd name="T7" fmla="*/ 1488 h 1569"/>
                <a:gd name="T8" fmla="*/ 42 w 2567"/>
                <a:gd name="T9" fmla="*/ 1531 h 1569"/>
                <a:gd name="T10" fmla="*/ 2502 w 2567"/>
                <a:gd name="T11" fmla="*/ 1568 h 1569"/>
                <a:gd name="T12" fmla="*/ 2544 w 2567"/>
                <a:gd name="T13" fmla="*/ 1527 h 1569"/>
                <a:gd name="T14" fmla="*/ 2566 w 2567"/>
                <a:gd name="T15" fmla="*/ 80 h 1569"/>
                <a:gd name="T16" fmla="*/ 2525 w 2567"/>
                <a:gd name="T17" fmla="*/ 37 h 1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67" h="1569">
                  <a:moveTo>
                    <a:pt x="2525" y="37"/>
                  </a:moveTo>
                  <a:lnTo>
                    <a:pt x="65" y="0"/>
                  </a:lnTo>
                  <a:cubicBezTo>
                    <a:pt x="42" y="0"/>
                    <a:pt x="22" y="18"/>
                    <a:pt x="22" y="42"/>
                  </a:cubicBezTo>
                  <a:lnTo>
                    <a:pt x="0" y="1488"/>
                  </a:lnTo>
                  <a:cubicBezTo>
                    <a:pt x="0" y="1512"/>
                    <a:pt x="18" y="1531"/>
                    <a:pt x="42" y="1531"/>
                  </a:cubicBezTo>
                  <a:lnTo>
                    <a:pt x="2502" y="1568"/>
                  </a:lnTo>
                  <a:cubicBezTo>
                    <a:pt x="2525" y="1569"/>
                    <a:pt x="2544" y="1550"/>
                    <a:pt x="2544" y="1527"/>
                  </a:cubicBezTo>
                  <a:lnTo>
                    <a:pt x="2566" y="80"/>
                  </a:lnTo>
                  <a:cubicBezTo>
                    <a:pt x="2567" y="57"/>
                    <a:pt x="2548" y="38"/>
                    <a:pt x="2525" y="3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0" name="Freeform 48">
              <a:extLst>
                <a:ext uri="{FF2B5EF4-FFF2-40B4-BE49-F238E27FC236}">
                  <a16:creationId xmlns:a16="http://schemas.microsoft.com/office/drawing/2014/main" id="{DD335487-E19C-0B42-9A26-81171D0185B8}"/>
                </a:ext>
              </a:extLst>
            </p:cNvPr>
            <p:cNvSpPr>
              <a:spLocks/>
            </p:cNvSpPr>
            <p:nvPr/>
          </p:nvSpPr>
          <p:spPr bwMode="auto">
            <a:xfrm>
              <a:off x="625916" y="4981241"/>
              <a:ext cx="1540819" cy="1036105"/>
            </a:xfrm>
            <a:custGeom>
              <a:avLst/>
              <a:gdLst>
                <a:gd name="T0" fmla="*/ 2666 w 2705"/>
                <a:gd name="T1" fmla="*/ 298 h 1821"/>
                <a:gd name="T2" fmla="*/ 223 w 2705"/>
                <a:gd name="T3" fmla="*/ 3 h 1821"/>
                <a:gd name="T4" fmla="*/ 176 w 2705"/>
                <a:gd name="T5" fmla="*/ 40 h 1821"/>
                <a:gd name="T6" fmla="*/ 3 w 2705"/>
                <a:gd name="T7" fmla="*/ 1476 h 1821"/>
                <a:gd name="T8" fmla="*/ 40 w 2705"/>
                <a:gd name="T9" fmla="*/ 1523 h 1821"/>
                <a:gd name="T10" fmla="*/ 2482 w 2705"/>
                <a:gd name="T11" fmla="*/ 1818 h 1821"/>
                <a:gd name="T12" fmla="*/ 2529 w 2705"/>
                <a:gd name="T13" fmla="*/ 1781 h 1821"/>
                <a:gd name="T14" fmla="*/ 2702 w 2705"/>
                <a:gd name="T15" fmla="*/ 345 h 1821"/>
                <a:gd name="T16" fmla="*/ 2666 w 2705"/>
                <a:gd name="T17" fmla="*/ 298 h 1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05" h="1821">
                  <a:moveTo>
                    <a:pt x="2666" y="298"/>
                  </a:moveTo>
                  <a:lnTo>
                    <a:pt x="223" y="3"/>
                  </a:lnTo>
                  <a:cubicBezTo>
                    <a:pt x="200" y="0"/>
                    <a:pt x="179" y="17"/>
                    <a:pt x="176" y="40"/>
                  </a:cubicBezTo>
                  <a:lnTo>
                    <a:pt x="3" y="1476"/>
                  </a:lnTo>
                  <a:cubicBezTo>
                    <a:pt x="0" y="1499"/>
                    <a:pt x="16" y="1520"/>
                    <a:pt x="40" y="1523"/>
                  </a:cubicBezTo>
                  <a:lnTo>
                    <a:pt x="2482" y="1818"/>
                  </a:lnTo>
                  <a:cubicBezTo>
                    <a:pt x="2505" y="1821"/>
                    <a:pt x="2526" y="1804"/>
                    <a:pt x="2529" y="1781"/>
                  </a:cubicBezTo>
                  <a:lnTo>
                    <a:pt x="2702" y="345"/>
                  </a:lnTo>
                  <a:cubicBezTo>
                    <a:pt x="2705" y="322"/>
                    <a:pt x="2689" y="301"/>
                    <a:pt x="2666" y="29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1" name="Freeform 49">
              <a:extLst>
                <a:ext uri="{FF2B5EF4-FFF2-40B4-BE49-F238E27FC236}">
                  <a16:creationId xmlns:a16="http://schemas.microsoft.com/office/drawing/2014/main" id="{EBF56505-07DA-4449-9899-D8BA0FCFA451}"/>
                </a:ext>
              </a:extLst>
            </p:cNvPr>
            <p:cNvSpPr>
              <a:spLocks/>
            </p:cNvSpPr>
            <p:nvPr/>
          </p:nvSpPr>
          <p:spPr bwMode="auto">
            <a:xfrm>
              <a:off x="577001" y="4912316"/>
              <a:ext cx="1734254" cy="1229542"/>
            </a:xfrm>
            <a:custGeom>
              <a:avLst/>
              <a:gdLst>
                <a:gd name="T0" fmla="*/ 3037 w 3049"/>
                <a:gd name="T1" fmla="*/ 15 h 2162"/>
                <a:gd name="T2" fmla="*/ 3005 w 3049"/>
                <a:gd name="T3" fmla="*/ 0 h 2162"/>
                <a:gd name="T4" fmla="*/ 1699 w 3049"/>
                <a:gd name="T5" fmla="*/ 0 h 2162"/>
                <a:gd name="T6" fmla="*/ 1670 w 3049"/>
                <a:gd name="T7" fmla="*/ 11 h 2162"/>
                <a:gd name="T8" fmla="*/ 1294 w 3049"/>
                <a:gd name="T9" fmla="*/ 360 h 2162"/>
                <a:gd name="T10" fmla="*/ 382 w 3049"/>
                <a:gd name="T11" fmla="*/ 360 h 2162"/>
                <a:gd name="T12" fmla="*/ 340 w 3049"/>
                <a:gd name="T13" fmla="*/ 394 h 2162"/>
                <a:gd name="T14" fmla="*/ 3 w 3049"/>
                <a:gd name="T15" fmla="*/ 2111 h 2162"/>
                <a:gd name="T16" fmla="*/ 11 w 3049"/>
                <a:gd name="T17" fmla="*/ 2146 h 2162"/>
                <a:gd name="T18" fmla="*/ 44 w 3049"/>
                <a:gd name="T19" fmla="*/ 2162 h 2162"/>
                <a:gd name="T20" fmla="*/ 2667 w 3049"/>
                <a:gd name="T21" fmla="*/ 2162 h 2162"/>
                <a:gd name="T22" fmla="*/ 2709 w 3049"/>
                <a:gd name="T23" fmla="*/ 2126 h 2162"/>
                <a:gd name="T24" fmla="*/ 3047 w 3049"/>
                <a:gd name="T25" fmla="*/ 49 h 2162"/>
                <a:gd name="T26" fmla="*/ 3037 w 3049"/>
                <a:gd name="T27" fmla="*/ 15 h 2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49" h="2162">
                  <a:moveTo>
                    <a:pt x="3037" y="15"/>
                  </a:moveTo>
                  <a:cubicBezTo>
                    <a:pt x="3029" y="5"/>
                    <a:pt x="3017" y="0"/>
                    <a:pt x="3005" y="0"/>
                  </a:cubicBezTo>
                  <a:lnTo>
                    <a:pt x="1699" y="0"/>
                  </a:lnTo>
                  <a:cubicBezTo>
                    <a:pt x="1688" y="0"/>
                    <a:pt x="1678" y="4"/>
                    <a:pt x="1670" y="11"/>
                  </a:cubicBezTo>
                  <a:lnTo>
                    <a:pt x="1294" y="360"/>
                  </a:lnTo>
                  <a:lnTo>
                    <a:pt x="382" y="360"/>
                  </a:lnTo>
                  <a:cubicBezTo>
                    <a:pt x="362" y="360"/>
                    <a:pt x="344" y="375"/>
                    <a:pt x="340" y="394"/>
                  </a:cubicBezTo>
                  <a:lnTo>
                    <a:pt x="3" y="2111"/>
                  </a:lnTo>
                  <a:cubicBezTo>
                    <a:pt x="0" y="2124"/>
                    <a:pt x="3" y="2137"/>
                    <a:pt x="11" y="2146"/>
                  </a:cubicBezTo>
                  <a:cubicBezTo>
                    <a:pt x="19" y="2156"/>
                    <a:pt x="31" y="2162"/>
                    <a:pt x="44" y="2162"/>
                  </a:cubicBezTo>
                  <a:lnTo>
                    <a:pt x="2667" y="2162"/>
                  </a:lnTo>
                  <a:cubicBezTo>
                    <a:pt x="2688" y="2162"/>
                    <a:pt x="2706" y="2147"/>
                    <a:pt x="2709" y="2126"/>
                  </a:cubicBezTo>
                  <a:lnTo>
                    <a:pt x="3047" y="49"/>
                  </a:lnTo>
                  <a:cubicBezTo>
                    <a:pt x="3049" y="37"/>
                    <a:pt x="3045" y="24"/>
                    <a:pt x="3037" y="15"/>
                  </a:cubicBezTo>
                  <a:close/>
                </a:path>
              </a:pathLst>
            </a:custGeom>
            <a:solidFill>
              <a:srgbClr val="FFE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2" name="Freeform 50">
              <a:extLst>
                <a:ext uri="{FF2B5EF4-FFF2-40B4-BE49-F238E27FC236}">
                  <a16:creationId xmlns:a16="http://schemas.microsoft.com/office/drawing/2014/main" id="{E2ED41AC-54F0-CA4D-A006-BA16F4D18EAC}"/>
                </a:ext>
              </a:extLst>
            </p:cNvPr>
            <p:cNvSpPr>
              <a:spLocks/>
            </p:cNvSpPr>
            <p:nvPr/>
          </p:nvSpPr>
          <p:spPr bwMode="auto">
            <a:xfrm>
              <a:off x="577001" y="5779443"/>
              <a:ext cx="1596403" cy="362415"/>
            </a:xfrm>
            <a:custGeom>
              <a:avLst/>
              <a:gdLst>
                <a:gd name="T0" fmla="*/ 11 w 2807"/>
                <a:gd name="T1" fmla="*/ 623 h 639"/>
                <a:gd name="T2" fmla="*/ 44 w 2807"/>
                <a:gd name="T3" fmla="*/ 639 h 639"/>
                <a:gd name="T4" fmla="*/ 2667 w 2807"/>
                <a:gd name="T5" fmla="*/ 639 h 639"/>
                <a:gd name="T6" fmla="*/ 2709 w 2807"/>
                <a:gd name="T7" fmla="*/ 603 h 639"/>
                <a:gd name="T8" fmla="*/ 2807 w 2807"/>
                <a:gd name="T9" fmla="*/ 0 h 639"/>
                <a:gd name="T10" fmla="*/ 3 w 2807"/>
                <a:gd name="T11" fmla="*/ 588 h 639"/>
                <a:gd name="T12" fmla="*/ 11 w 2807"/>
                <a:gd name="T13" fmla="*/ 623 h 639"/>
              </a:gdLst>
              <a:ahLst/>
              <a:cxnLst>
                <a:cxn ang="0">
                  <a:pos x="T0" y="T1"/>
                </a:cxn>
                <a:cxn ang="0">
                  <a:pos x="T2" y="T3"/>
                </a:cxn>
                <a:cxn ang="0">
                  <a:pos x="T4" y="T5"/>
                </a:cxn>
                <a:cxn ang="0">
                  <a:pos x="T6" y="T7"/>
                </a:cxn>
                <a:cxn ang="0">
                  <a:pos x="T8" y="T9"/>
                </a:cxn>
                <a:cxn ang="0">
                  <a:pos x="T10" y="T11"/>
                </a:cxn>
                <a:cxn ang="0">
                  <a:pos x="T12" y="T13"/>
                </a:cxn>
              </a:cxnLst>
              <a:rect l="0" t="0" r="r" b="b"/>
              <a:pathLst>
                <a:path w="2807" h="639">
                  <a:moveTo>
                    <a:pt x="11" y="623"/>
                  </a:moveTo>
                  <a:cubicBezTo>
                    <a:pt x="19" y="633"/>
                    <a:pt x="31" y="639"/>
                    <a:pt x="44" y="639"/>
                  </a:cubicBezTo>
                  <a:lnTo>
                    <a:pt x="2667" y="639"/>
                  </a:lnTo>
                  <a:cubicBezTo>
                    <a:pt x="2688" y="639"/>
                    <a:pt x="2706" y="624"/>
                    <a:pt x="2709" y="603"/>
                  </a:cubicBezTo>
                  <a:lnTo>
                    <a:pt x="2807" y="0"/>
                  </a:lnTo>
                  <a:lnTo>
                    <a:pt x="3" y="588"/>
                  </a:lnTo>
                  <a:cubicBezTo>
                    <a:pt x="0" y="601"/>
                    <a:pt x="3" y="614"/>
                    <a:pt x="11" y="623"/>
                  </a:cubicBezTo>
                  <a:close/>
                </a:path>
              </a:pathLst>
            </a:custGeom>
            <a:solidFill>
              <a:sysClr val="windowText" lastClr="000000">
                <a:alpha val="25000"/>
              </a:sys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grpSp>
        <p:nvGrpSpPr>
          <p:cNvPr id="63" name="Group 62">
            <a:extLst>
              <a:ext uri="{FF2B5EF4-FFF2-40B4-BE49-F238E27FC236}">
                <a16:creationId xmlns:a16="http://schemas.microsoft.com/office/drawing/2014/main" id="{98D916A2-DFB5-6545-962D-0FE4F020171B}"/>
              </a:ext>
            </a:extLst>
          </p:cNvPr>
          <p:cNvGrpSpPr/>
          <p:nvPr/>
        </p:nvGrpSpPr>
        <p:grpSpPr>
          <a:xfrm>
            <a:off x="1409405" y="4947021"/>
            <a:ext cx="1229353" cy="898276"/>
            <a:chOff x="6489700" y="1271992"/>
            <a:chExt cx="1783169" cy="1347383"/>
          </a:xfrm>
        </p:grpSpPr>
        <p:sp>
          <p:nvSpPr>
            <p:cNvPr id="64" name="Freeform 45">
              <a:extLst>
                <a:ext uri="{FF2B5EF4-FFF2-40B4-BE49-F238E27FC236}">
                  <a16:creationId xmlns:a16="http://schemas.microsoft.com/office/drawing/2014/main" id="{F356BC3F-354A-454F-836F-2E76F849718D}"/>
                </a:ext>
              </a:extLst>
            </p:cNvPr>
            <p:cNvSpPr>
              <a:spLocks/>
            </p:cNvSpPr>
            <p:nvPr/>
          </p:nvSpPr>
          <p:spPr bwMode="auto">
            <a:xfrm>
              <a:off x="6489700" y="1271992"/>
              <a:ext cx="1589734" cy="1347382"/>
            </a:xfrm>
            <a:custGeom>
              <a:avLst/>
              <a:gdLst>
                <a:gd name="T0" fmla="*/ 2708 w 2793"/>
                <a:gd name="T1" fmla="*/ 401 h 2371"/>
                <a:gd name="T2" fmla="*/ 2666 w 2793"/>
                <a:gd name="T3" fmla="*/ 361 h 2371"/>
                <a:gd name="T4" fmla="*/ 1376 w 2793"/>
                <a:gd name="T5" fmla="*/ 361 h 2371"/>
                <a:gd name="T6" fmla="*/ 1000 w 2793"/>
                <a:gd name="T7" fmla="*/ 12 h 2371"/>
                <a:gd name="T8" fmla="*/ 971 w 2793"/>
                <a:gd name="T9" fmla="*/ 0 h 2371"/>
                <a:gd name="T10" fmla="*/ 380 w 2793"/>
                <a:gd name="T11" fmla="*/ 0 h 2371"/>
                <a:gd name="T12" fmla="*/ 349 w 2793"/>
                <a:gd name="T13" fmla="*/ 14 h 2371"/>
                <a:gd name="T14" fmla="*/ 12 w 2793"/>
                <a:gd name="T15" fmla="*/ 374 h 2371"/>
                <a:gd name="T16" fmla="*/ 0 w 2793"/>
                <a:gd name="T17" fmla="*/ 405 h 2371"/>
                <a:gd name="T18" fmla="*/ 85 w 2793"/>
                <a:gd name="T19" fmla="*/ 2330 h 2371"/>
                <a:gd name="T20" fmla="*/ 127 w 2793"/>
                <a:gd name="T21" fmla="*/ 2371 h 2371"/>
                <a:gd name="T22" fmla="*/ 2750 w 2793"/>
                <a:gd name="T23" fmla="*/ 2371 h 2371"/>
                <a:gd name="T24" fmla="*/ 2781 w 2793"/>
                <a:gd name="T25" fmla="*/ 2358 h 2371"/>
                <a:gd name="T26" fmla="*/ 2793 w 2793"/>
                <a:gd name="T27" fmla="*/ 2327 h 2371"/>
                <a:gd name="T28" fmla="*/ 2708 w 2793"/>
                <a:gd name="T29" fmla="*/ 401 h 2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93" h="2371">
                  <a:moveTo>
                    <a:pt x="2708" y="401"/>
                  </a:moveTo>
                  <a:cubicBezTo>
                    <a:pt x="2707" y="379"/>
                    <a:pt x="2688" y="361"/>
                    <a:pt x="2666" y="361"/>
                  </a:cubicBezTo>
                  <a:lnTo>
                    <a:pt x="1376" y="361"/>
                  </a:lnTo>
                  <a:lnTo>
                    <a:pt x="1000" y="12"/>
                  </a:lnTo>
                  <a:cubicBezTo>
                    <a:pt x="992" y="4"/>
                    <a:pt x="982" y="0"/>
                    <a:pt x="971" y="0"/>
                  </a:cubicBezTo>
                  <a:lnTo>
                    <a:pt x="380" y="0"/>
                  </a:lnTo>
                  <a:cubicBezTo>
                    <a:pt x="369" y="0"/>
                    <a:pt x="357" y="5"/>
                    <a:pt x="349" y="14"/>
                  </a:cubicBezTo>
                  <a:lnTo>
                    <a:pt x="12" y="374"/>
                  </a:lnTo>
                  <a:cubicBezTo>
                    <a:pt x="4" y="382"/>
                    <a:pt x="0" y="393"/>
                    <a:pt x="0" y="405"/>
                  </a:cubicBezTo>
                  <a:lnTo>
                    <a:pt x="85" y="2330"/>
                  </a:lnTo>
                  <a:cubicBezTo>
                    <a:pt x="86" y="2353"/>
                    <a:pt x="104" y="2371"/>
                    <a:pt x="127" y="2371"/>
                  </a:cubicBezTo>
                  <a:lnTo>
                    <a:pt x="2750" y="2371"/>
                  </a:lnTo>
                  <a:cubicBezTo>
                    <a:pt x="2762" y="2371"/>
                    <a:pt x="2773" y="2366"/>
                    <a:pt x="2781" y="2358"/>
                  </a:cubicBezTo>
                  <a:cubicBezTo>
                    <a:pt x="2789" y="2349"/>
                    <a:pt x="2793" y="2338"/>
                    <a:pt x="2793" y="2327"/>
                  </a:cubicBezTo>
                  <a:lnTo>
                    <a:pt x="2708" y="401"/>
                  </a:lnTo>
                  <a:close/>
                </a:path>
              </a:pathLst>
            </a:custGeom>
            <a:solidFill>
              <a:srgbClr val="B1DB15">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5" name="Freeform 46">
              <a:extLst>
                <a:ext uri="{FF2B5EF4-FFF2-40B4-BE49-F238E27FC236}">
                  <a16:creationId xmlns:a16="http://schemas.microsoft.com/office/drawing/2014/main" id="{F25C10BC-86B8-C349-84AC-39B967DD01A2}"/>
                </a:ext>
              </a:extLst>
            </p:cNvPr>
            <p:cNvSpPr>
              <a:spLocks/>
            </p:cNvSpPr>
            <p:nvPr/>
          </p:nvSpPr>
          <p:spPr bwMode="auto">
            <a:xfrm>
              <a:off x="6543062" y="1667758"/>
              <a:ext cx="1476339" cy="918266"/>
            </a:xfrm>
            <a:custGeom>
              <a:avLst/>
              <a:gdLst>
                <a:gd name="T0" fmla="*/ 2500 w 2593"/>
                <a:gd name="T1" fmla="*/ 1 h 1614"/>
                <a:gd name="T2" fmla="*/ 42 w 2593"/>
                <a:gd name="T3" fmla="*/ 83 h 1614"/>
                <a:gd name="T4" fmla="*/ 1 w 2593"/>
                <a:gd name="T5" fmla="*/ 126 h 1614"/>
                <a:gd name="T6" fmla="*/ 49 w 2593"/>
                <a:gd name="T7" fmla="*/ 1572 h 1614"/>
                <a:gd name="T8" fmla="*/ 92 w 2593"/>
                <a:gd name="T9" fmla="*/ 1613 h 1614"/>
                <a:gd name="T10" fmla="*/ 2551 w 2593"/>
                <a:gd name="T11" fmla="*/ 1531 h 1614"/>
                <a:gd name="T12" fmla="*/ 2592 w 2593"/>
                <a:gd name="T13" fmla="*/ 1488 h 1614"/>
                <a:gd name="T14" fmla="*/ 2544 w 2593"/>
                <a:gd name="T15" fmla="*/ 42 h 1614"/>
                <a:gd name="T16" fmla="*/ 2500 w 2593"/>
                <a:gd name="T17" fmla="*/ 1 h 1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93" h="1614">
                  <a:moveTo>
                    <a:pt x="2500" y="1"/>
                  </a:moveTo>
                  <a:lnTo>
                    <a:pt x="42" y="83"/>
                  </a:lnTo>
                  <a:cubicBezTo>
                    <a:pt x="18" y="83"/>
                    <a:pt x="0" y="103"/>
                    <a:pt x="1" y="126"/>
                  </a:cubicBezTo>
                  <a:lnTo>
                    <a:pt x="49" y="1572"/>
                  </a:lnTo>
                  <a:cubicBezTo>
                    <a:pt x="50" y="1596"/>
                    <a:pt x="69" y="1614"/>
                    <a:pt x="92" y="1613"/>
                  </a:cubicBezTo>
                  <a:lnTo>
                    <a:pt x="2551" y="1531"/>
                  </a:lnTo>
                  <a:cubicBezTo>
                    <a:pt x="2574" y="1531"/>
                    <a:pt x="2593" y="1511"/>
                    <a:pt x="2592" y="1488"/>
                  </a:cubicBezTo>
                  <a:lnTo>
                    <a:pt x="2544" y="42"/>
                  </a:lnTo>
                  <a:cubicBezTo>
                    <a:pt x="2543" y="19"/>
                    <a:pt x="2524" y="0"/>
                    <a:pt x="2500" y="1"/>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6" name="Freeform 47">
              <a:extLst>
                <a:ext uri="{FF2B5EF4-FFF2-40B4-BE49-F238E27FC236}">
                  <a16:creationId xmlns:a16="http://schemas.microsoft.com/office/drawing/2014/main" id="{80FE4FCD-923D-7740-869A-904C2A43E0FD}"/>
                </a:ext>
              </a:extLst>
            </p:cNvPr>
            <p:cNvSpPr>
              <a:spLocks/>
            </p:cNvSpPr>
            <p:nvPr/>
          </p:nvSpPr>
          <p:spPr bwMode="auto">
            <a:xfrm>
              <a:off x="6594199" y="1558812"/>
              <a:ext cx="1462999" cy="893808"/>
            </a:xfrm>
            <a:custGeom>
              <a:avLst/>
              <a:gdLst>
                <a:gd name="T0" fmla="*/ 2525 w 2567"/>
                <a:gd name="T1" fmla="*/ 37 h 1569"/>
                <a:gd name="T2" fmla="*/ 65 w 2567"/>
                <a:gd name="T3" fmla="*/ 0 h 1569"/>
                <a:gd name="T4" fmla="*/ 22 w 2567"/>
                <a:gd name="T5" fmla="*/ 42 h 1569"/>
                <a:gd name="T6" fmla="*/ 0 w 2567"/>
                <a:gd name="T7" fmla="*/ 1488 h 1569"/>
                <a:gd name="T8" fmla="*/ 42 w 2567"/>
                <a:gd name="T9" fmla="*/ 1531 h 1569"/>
                <a:gd name="T10" fmla="*/ 2502 w 2567"/>
                <a:gd name="T11" fmla="*/ 1568 h 1569"/>
                <a:gd name="T12" fmla="*/ 2544 w 2567"/>
                <a:gd name="T13" fmla="*/ 1527 h 1569"/>
                <a:gd name="T14" fmla="*/ 2566 w 2567"/>
                <a:gd name="T15" fmla="*/ 80 h 1569"/>
                <a:gd name="T16" fmla="*/ 2525 w 2567"/>
                <a:gd name="T17" fmla="*/ 37 h 1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67" h="1569">
                  <a:moveTo>
                    <a:pt x="2525" y="37"/>
                  </a:moveTo>
                  <a:lnTo>
                    <a:pt x="65" y="0"/>
                  </a:lnTo>
                  <a:cubicBezTo>
                    <a:pt x="42" y="0"/>
                    <a:pt x="22" y="18"/>
                    <a:pt x="22" y="42"/>
                  </a:cubicBezTo>
                  <a:lnTo>
                    <a:pt x="0" y="1488"/>
                  </a:lnTo>
                  <a:cubicBezTo>
                    <a:pt x="0" y="1512"/>
                    <a:pt x="18" y="1531"/>
                    <a:pt x="42" y="1531"/>
                  </a:cubicBezTo>
                  <a:lnTo>
                    <a:pt x="2502" y="1568"/>
                  </a:lnTo>
                  <a:cubicBezTo>
                    <a:pt x="2525" y="1569"/>
                    <a:pt x="2544" y="1550"/>
                    <a:pt x="2544" y="1527"/>
                  </a:cubicBezTo>
                  <a:lnTo>
                    <a:pt x="2566" y="80"/>
                  </a:lnTo>
                  <a:cubicBezTo>
                    <a:pt x="2567" y="57"/>
                    <a:pt x="2548" y="38"/>
                    <a:pt x="2525" y="3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7" name="Freeform 48">
              <a:extLst>
                <a:ext uri="{FF2B5EF4-FFF2-40B4-BE49-F238E27FC236}">
                  <a16:creationId xmlns:a16="http://schemas.microsoft.com/office/drawing/2014/main" id="{E280E385-7899-1741-9BA2-C51093EEF899}"/>
                </a:ext>
              </a:extLst>
            </p:cNvPr>
            <p:cNvSpPr>
              <a:spLocks/>
            </p:cNvSpPr>
            <p:nvPr/>
          </p:nvSpPr>
          <p:spPr bwMode="auto">
            <a:xfrm>
              <a:off x="6587530" y="1458758"/>
              <a:ext cx="1540819" cy="1036105"/>
            </a:xfrm>
            <a:custGeom>
              <a:avLst/>
              <a:gdLst>
                <a:gd name="T0" fmla="*/ 2666 w 2705"/>
                <a:gd name="T1" fmla="*/ 298 h 1821"/>
                <a:gd name="T2" fmla="*/ 223 w 2705"/>
                <a:gd name="T3" fmla="*/ 3 h 1821"/>
                <a:gd name="T4" fmla="*/ 176 w 2705"/>
                <a:gd name="T5" fmla="*/ 40 h 1821"/>
                <a:gd name="T6" fmla="*/ 3 w 2705"/>
                <a:gd name="T7" fmla="*/ 1476 h 1821"/>
                <a:gd name="T8" fmla="*/ 40 w 2705"/>
                <a:gd name="T9" fmla="*/ 1523 h 1821"/>
                <a:gd name="T10" fmla="*/ 2482 w 2705"/>
                <a:gd name="T11" fmla="*/ 1818 h 1821"/>
                <a:gd name="T12" fmla="*/ 2529 w 2705"/>
                <a:gd name="T13" fmla="*/ 1781 h 1821"/>
                <a:gd name="T14" fmla="*/ 2702 w 2705"/>
                <a:gd name="T15" fmla="*/ 345 h 1821"/>
                <a:gd name="T16" fmla="*/ 2666 w 2705"/>
                <a:gd name="T17" fmla="*/ 298 h 1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05" h="1821">
                  <a:moveTo>
                    <a:pt x="2666" y="298"/>
                  </a:moveTo>
                  <a:lnTo>
                    <a:pt x="223" y="3"/>
                  </a:lnTo>
                  <a:cubicBezTo>
                    <a:pt x="200" y="0"/>
                    <a:pt x="179" y="17"/>
                    <a:pt x="176" y="40"/>
                  </a:cubicBezTo>
                  <a:lnTo>
                    <a:pt x="3" y="1476"/>
                  </a:lnTo>
                  <a:cubicBezTo>
                    <a:pt x="0" y="1499"/>
                    <a:pt x="16" y="1520"/>
                    <a:pt x="40" y="1523"/>
                  </a:cubicBezTo>
                  <a:lnTo>
                    <a:pt x="2482" y="1818"/>
                  </a:lnTo>
                  <a:cubicBezTo>
                    <a:pt x="2505" y="1821"/>
                    <a:pt x="2526" y="1804"/>
                    <a:pt x="2529" y="1781"/>
                  </a:cubicBezTo>
                  <a:lnTo>
                    <a:pt x="2702" y="345"/>
                  </a:lnTo>
                  <a:cubicBezTo>
                    <a:pt x="2705" y="322"/>
                    <a:pt x="2689" y="301"/>
                    <a:pt x="2666" y="29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8" name="Freeform 49">
              <a:extLst>
                <a:ext uri="{FF2B5EF4-FFF2-40B4-BE49-F238E27FC236}">
                  <a16:creationId xmlns:a16="http://schemas.microsoft.com/office/drawing/2014/main" id="{2FD95D5A-EBD8-2A45-B686-DF8B4B4C087B}"/>
                </a:ext>
              </a:extLst>
            </p:cNvPr>
            <p:cNvSpPr>
              <a:spLocks/>
            </p:cNvSpPr>
            <p:nvPr/>
          </p:nvSpPr>
          <p:spPr bwMode="auto">
            <a:xfrm>
              <a:off x="6538615" y="1389833"/>
              <a:ext cx="1734254" cy="1229542"/>
            </a:xfrm>
            <a:custGeom>
              <a:avLst/>
              <a:gdLst>
                <a:gd name="T0" fmla="*/ 3037 w 3049"/>
                <a:gd name="T1" fmla="*/ 15 h 2162"/>
                <a:gd name="T2" fmla="*/ 3005 w 3049"/>
                <a:gd name="T3" fmla="*/ 0 h 2162"/>
                <a:gd name="T4" fmla="*/ 1699 w 3049"/>
                <a:gd name="T5" fmla="*/ 0 h 2162"/>
                <a:gd name="T6" fmla="*/ 1670 w 3049"/>
                <a:gd name="T7" fmla="*/ 11 h 2162"/>
                <a:gd name="T8" fmla="*/ 1294 w 3049"/>
                <a:gd name="T9" fmla="*/ 360 h 2162"/>
                <a:gd name="T10" fmla="*/ 382 w 3049"/>
                <a:gd name="T11" fmla="*/ 360 h 2162"/>
                <a:gd name="T12" fmla="*/ 340 w 3049"/>
                <a:gd name="T13" fmla="*/ 394 h 2162"/>
                <a:gd name="T14" fmla="*/ 3 w 3049"/>
                <a:gd name="T15" fmla="*/ 2111 h 2162"/>
                <a:gd name="T16" fmla="*/ 11 w 3049"/>
                <a:gd name="T17" fmla="*/ 2146 h 2162"/>
                <a:gd name="T18" fmla="*/ 44 w 3049"/>
                <a:gd name="T19" fmla="*/ 2162 h 2162"/>
                <a:gd name="T20" fmla="*/ 2667 w 3049"/>
                <a:gd name="T21" fmla="*/ 2162 h 2162"/>
                <a:gd name="T22" fmla="*/ 2709 w 3049"/>
                <a:gd name="T23" fmla="*/ 2126 h 2162"/>
                <a:gd name="T24" fmla="*/ 3047 w 3049"/>
                <a:gd name="T25" fmla="*/ 49 h 2162"/>
                <a:gd name="T26" fmla="*/ 3037 w 3049"/>
                <a:gd name="T27" fmla="*/ 15 h 2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49" h="2162">
                  <a:moveTo>
                    <a:pt x="3037" y="15"/>
                  </a:moveTo>
                  <a:cubicBezTo>
                    <a:pt x="3029" y="5"/>
                    <a:pt x="3017" y="0"/>
                    <a:pt x="3005" y="0"/>
                  </a:cubicBezTo>
                  <a:lnTo>
                    <a:pt x="1699" y="0"/>
                  </a:lnTo>
                  <a:cubicBezTo>
                    <a:pt x="1688" y="0"/>
                    <a:pt x="1678" y="4"/>
                    <a:pt x="1670" y="11"/>
                  </a:cubicBezTo>
                  <a:lnTo>
                    <a:pt x="1294" y="360"/>
                  </a:lnTo>
                  <a:lnTo>
                    <a:pt x="382" y="360"/>
                  </a:lnTo>
                  <a:cubicBezTo>
                    <a:pt x="362" y="360"/>
                    <a:pt x="344" y="375"/>
                    <a:pt x="340" y="394"/>
                  </a:cubicBezTo>
                  <a:lnTo>
                    <a:pt x="3" y="2111"/>
                  </a:lnTo>
                  <a:cubicBezTo>
                    <a:pt x="0" y="2124"/>
                    <a:pt x="3" y="2137"/>
                    <a:pt x="11" y="2146"/>
                  </a:cubicBezTo>
                  <a:cubicBezTo>
                    <a:pt x="19" y="2156"/>
                    <a:pt x="31" y="2162"/>
                    <a:pt x="44" y="2162"/>
                  </a:cubicBezTo>
                  <a:lnTo>
                    <a:pt x="2667" y="2162"/>
                  </a:lnTo>
                  <a:cubicBezTo>
                    <a:pt x="2688" y="2162"/>
                    <a:pt x="2706" y="2147"/>
                    <a:pt x="2709" y="2126"/>
                  </a:cubicBezTo>
                  <a:lnTo>
                    <a:pt x="3047" y="49"/>
                  </a:lnTo>
                  <a:cubicBezTo>
                    <a:pt x="3049" y="37"/>
                    <a:pt x="3045" y="24"/>
                    <a:pt x="3037" y="15"/>
                  </a:cubicBezTo>
                  <a:close/>
                </a:path>
              </a:pathLst>
            </a:custGeom>
            <a:solidFill>
              <a:srgbClr val="B1DB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9" name="Freeform 50">
              <a:extLst>
                <a:ext uri="{FF2B5EF4-FFF2-40B4-BE49-F238E27FC236}">
                  <a16:creationId xmlns:a16="http://schemas.microsoft.com/office/drawing/2014/main" id="{9289E20D-FAFF-4643-B1F0-7268D9A166F0}"/>
                </a:ext>
              </a:extLst>
            </p:cNvPr>
            <p:cNvSpPr>
              <a:spLocks/>
            </p:cNvSpPr>
            <p:nvPr/>
          </p:nvSpPr>
          <p:spPr bwMode="auto">
            <a:xfrm>
              <a:off x="6538615" y="2256960"/>
              <a:ext cx="1596403" cy="362415"/>
            </a:xfrm>
            <a:custGeom>
              <a:avLst/>
              <a:gdLst>
                <a:gd name="T0" fmla="*/ 11 w 2807"/>
                <a:gd name="T1" fmla="*/ 623 h 639"/>
                <a:gd name="T2" fmla="*/ 44 w 2807"/>
                <a:gd name="T3" fmla="*/ 639 h 639"/>
                <a:gd name="T4" fmla="*/ 2667 w 2807"/>
                <a:gd name="T5" fmla="*/ 639 h 639"/>
                <a:gd name="T6" fmla="*/ 2709 w 2807"/>
                <a:gd name="T7" fmla="*/ 603 h 639"/>
                <a:gd name="T8" fmla="*/ 2807 w 2807"/>
                <a:gd name="T9" fmla="*/ 0 h 639"/>
                <a:gd name="T10" fmla="*/ 3 w 2807"/>
                <a:gd name="T11" fmla="*/ 588 h 639"/>
                <a:gd name="T12" fmla="*/ 11 w 2807"/>
                <a:gd name="T13" fmla="*/ 623 h 639"/>
              </a:gdLst>
              <a:ahLst/>
              <a:cxnLst>
                <a:cxn ang="0">
                  <a:pos x="T0" y="T1"/>
                </a:cxn>
                <a:cxn ang="0">
                  <a:pos x="T2" y="T3"/>
                </a:cxn>
                <a:cxn ang="0">
                  <a:pos x="T4" y="T5"/>
                </a:cxn>
                <a:cxn ang="0">
                  <a:pos x="T6" y="T7"/>
                </a:cxn>
                <a:cxn ang="0">
                  <a:pos x="T8" y="T9"/>
                </a:cxn>
                <a:cxn ang="0">
                  <a:pos x="T10" y="T11"/>
                </a:cxn>
                <a:cxn ang="0">
                  <a:pos x="T12" y="T13"/>
                </a:cxn>
              </a:cxnLst>
              <a:rect l="0" t="0" r="r" b="b"/>
              <a:pathLst>
                <a:path w="2807" h="639">
                  <a:moveTo>
                    <a:pt x="11" y="623"/>
                  </a:moveTo>
                  <a:cubicBezTo>
                    <a:pt x="19" y="633"/>
                    <a:pt x="31" y="639"/>
                    <a:pt x="44" y="639"/>
                  </a:cubicBezTo>
                  <a:lnTo>
                    <a:pt x="2667" y="639"/>
                  </a:lnTo>
                  <a:cubicBezTo>
                    <a:pt x="2688" y="639"/>
                    <a:pt x="2706" y="624"/>
                    <a:pt x="2709" y="603"/>
                  </a:cubicBezTo>
                  <a:lnTo>
                    <a:pt x="2807" y="0"/>
                  </a:lnTo>
                  <a:lnTo>
                    <a:pt x="3" y="588"/>
                  </a:lnTo>
                  <a:cubicBezTo>
                    <a:pt x="0" y="601"/>
                    <a:pt x="3" y="614"/>
                    <a:pt x="11" y="623"/>
                  </a:cubicBezTo>
                  <a:close/>
                </a:path>
              </a:pathLst>
            </a:custGeom>
            <a:solidFill>
              <a:sysClr val="windowText" lastClr="000000">
                <a:alpha val="25000"/>
              </a:sys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grpSp>
        <p:nvGrpSpPr>
          <p:cNvPr id="70" name="Group 69">
            <a:extLst>
              <a:ext uri="{FF2B5EF4-FFF2-40B4-BE49-F238E27FC236}">
                <a16:creationId xmlns:a16="http://schemas.microsoft.com/office/drawing/2014/main" id="{84EEB2CF-15B8-9C45-8718-527EC5A02CEB}"/>
              </a:ext>
            </a:extLst>
          </p:cNvPr>
          <p:cNvGrpSpPr/>
          <p:nvPr/>
        </p:nvGrpSpPr>
        <p:grpSpPr>
          <a:xfrm>
            <a:off x="1407323" y="5899651"/>
            <a:ext cx="1229353" cy="898276"/>
            <a:chOff x="6489700" y="3033234"/>
            <a:chExt cx="1783169" cy="1347383"/>
          </a:xfrm>
        </p:grpSpPr>
        <p:sp>
          <p:nvSpPr>
            <p:cNvPr id="71" name="Freeform 45">
              <a:extLst>
                <a:ext uri="{FF2B5EF4-FFF2-40B4-BE49-F238E27FC236}">
                  <a16:creationId xmlns:a16="http://schemas.microsoft.com/office/drawing/2014/main" id="{3172570C-DD73-6A44-899C-DDBD936BF43E}"/>
                </a:ext>
              </a:extLst>
            </p:cNvPr>
            <p:cNvSpPr>
              <a:spLocks/>
            </p:cNvSpPr>
            <p:nvPr/>
          </p:nvSpPr>
          <p:spPr bwMode="auto">
            <a:xfrm>
              <a:off x="6489700" y="3033234"/>
              <a:ext cx="1589734" cy="1347382"/>
            </a:xfrm>
            <a:custGeom>
              <a:avLst/>
              <a:gdLst>
                <a:gd name="T0" fmla="*/ 2708 w 2793"/>
                <a:gd name="T1" fmla="*/ 401 h 2371"/>
                <a:gd name="T2" fmla="*/ 2666 w 2793"/>
                <a:gd name="T3" fmla="*/ 361 h 2371"/>
                <a:gd name="T4" fmla="*/ 1376 w 2793"/>
                <a:gd name="T5" fmla="*/ 361 h 2371"/>
                <a:gd name="T6" fmla="*/ 1000 w 2793"/>
                <a:gd name="T7" fmla="*/ 12 h 2371"/>
                <a:gd name="T8" fmla="*/ 971 w 2793"/>
                <a:gd name="T9" fmla="*/ 0 h 2371"/>
                <a:gd name="T10" fmla="*/ 380 w 2793"/>
                <a:gd name="T11" fmla="*/ 0 h 2371"/>
                <a:gd name="T12" fmla="*/ 349 w 2793"/>
                <a:gd name="T13" fmla="*/ 14 h 2371"/>
                <a:gd name="T14" fmla="*/ 12 w 2793"/>
                <a:gd name="T15" fmla="*/ 374 h 2371"/>
                <a:gd name="T16" fmla="*/ 0 w 2793"/>
                <a:gd name="T17" fmla="*/ 405 h 2371"/>
                <a:gd name="T18" fmla="*/ 85 w 2793"/>
                <a:gd name="T19" fmla="*/ 2330 h 2371"/>
                <a:gd name="T20" fmla="*/ 127 w 2793"/>
                <a:gd name="T21" fmla="*/ 2371 h 2371"/>
                <a:gd name="T22" fmla="*/ 2750 w 2793"/>
                <a:gd name="T23" fmla="*/ 2371 h 2371"/>
                <a:gd name="T24" fmla="*/ 2781 w 2793"/>
                <a:gd name="T25" fmla="*/ 2358 h 2371"/>
                <a:gd name="T26" fmla="*/ 2793 w 2793"/>
                <a:gd name="T27" fmla="*/ 2327 h 2371"/>
                <a:gd name="T28" fmla="*/ 2708 w 2793"/>
                <a:gd name="T29" fmla="*/ 401 h 2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93" h="2371">
                  <a:moveTo>
                    <a:pt x="2708" y="401"/>
                  </a:moveTo>
                  <a:cubicBezTo>
                    <a:pt x="2707" y="379"/>
                    <a:pt x="2688" y="361"/>
                    <a:pt x="2666" y="361"/>
                  </a:cubicBezTo>
                  <a:lnTo>
                    <a:pt x="1376" y="361"/>
                  </a:lnTo>
                  <a:lnTo>
                    <a:pt x="1000" y="12"/>
                  </a:lnTo>
                  <a:cubicBezTo>
                    <a:pt x="992" y="4"/>
                    <a:pt x="982" y="0"/>
                    <a:pt x="971" y="0"/>
                  </a:cubicBezTo>
                  <a:lnTo>
                    <a:pt x="380" y="0"/>
                  </a:lnTo>
                  <a:cubicBezTo>
                    <a:pt x="369" y="0"/>
                    <a:pt x="357" y="5"/>
                    <a:pt x="349" y="14"/>
                  </a:cubicBezTo>
                  <a:lnTo>
                    <a:pt x="12" y="374"/>
                  </a:lnTo>
                  <a:cubicBezTo>
                    <a:pt x="4" y="382"/>
                    <a:pt x="0" y="393"/>
                    <a:pt x="0" y="405"/>
                  </a:cubicBezTo>
                  <a:lnTo>
                    <a:pt x="85" y="2330"/>
                  </a:lnTo>
                  <a:cubicBezTo>
                    <a:pt x="86" y="2353"/>
                    <a:pt x="104" y="2371"/>
                    <a:pt x="127" y="2371"/>
                  </a:cubicBezTo>
                  <a:lnTo>
                    <a:pt x="2750" y="2371"/>
                  </a:lnTo>
                  <a:cubicBezTo>
                    <a:pt x="2762" y="2371"/>
                    <a:pt x="2773" y="2366"/>
                    <a:pt x="2781" y="2358"/>
                  </a:cubicBezTo>
                  <a:cubicBezTo>
                    <a:pt x="2789" y="2349"/>
                    <a:pt x="2793" y="2338"/>
                    <a:pt x="2793" y="2327"/>
                  </a:cubicBezTo>
                  <a:lnTo>
                    <a:pt x="2708" y="401"/>
                  </a:lnTo>
                  <a:close/>
                </a:path>
              </a:pathLst>
            </a:custGeom>
            <a:solidFill>
              <a:srgbClr val="854D82">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2" name="Freeform 46">
              <a:extLst>
                <a:ext uri="{FF2B5EF4-FFF2-40B4-BE49-F238E27FC236}">
                  <a16:creationId xmlns:a16="http://schemas.microsoft.com/office/drawing/2014/main" id="{6FA2D65D-3649-0A41-9AEF-DBC7A809C126}"/>
                </a:ext>
              </a:extLst>
            </p:cNvPr>
            <p:cNvSpPr>
              <a:spLocks/>
            </p:cNvSpPr>
            <p:nvPr/>
          </p:nvSpPr>
          <p:spPr bwMode="auto">
            <a:xfrm>
              <a:off x="6543062" y="3429000"/>
              <a:ext cx="1476339" cy="918266"/>
            </a:xfrm>
            <a:custGeom>
              <a:avLst/>
              <a:gdLst>
                <a:gd name="T0" fmla="*/ 2500 w 2593"/>
                <a:gd name="T1" fmla="*/ 1 h 1614"/>
                <a:gd name="T2" fmla="*/ 42 w 2593"/>
                <a:gd name="T3" fmla="*/ 83 h 1614"/>
                <a:gd name="T4" fmla="*/ 1 w 2593"/>
                <a:gd name="T5" fmla="*/ 126 h 1614"/>
                <a:gd name="T6" fmla="*/ 49 w 2593"/>
                <a:gd name="T7" fmla="*/ 1572 h 1614"/>
                <a:gd name="T8" fmla="*/ 92 w 2593"/>
                <a:gd name="T9" fmla="*/ 1613 h 1614"/>
                <a:gd name="T10" fmla="*/ 2551 w 2593"/>
                <a:gd name="T11" fmla="*/ 1531 h 1614"/>
                <a:gd name="T12" fmla="*/ 2592 w 2593"/>
                <a:gd name="T13" fmla="*/ 1488 h 1614"/>
                <a:gd name="T14" fmla="*/ 2544 w 2593"/>
                <a:gd name="T15" fmla="*/ 42 h 1614"/>
                <a:gd name="T16" fmla="*/ 2500 w 2593"/>
                <a:gd name="T17" fmla="*/ 1 h 1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93" h="1614">
                  <a:moveTo>
                    <a:pt x="2500" y="1"/>
                  </a:moveTo>
                  <a:lnTo>
                    <a:pt x="42" y="83"/>
                  </a:lnTo>
                  <a:cubicBezTo>
                    <a:pt x="18" y="83"/>
                    <a:pt x="0" y="103"/>
                    <a:pt x="1" y="126"/>
                  </a:cubicBezTo>
                  <a:lnTo>
                    <a:pt x="49" y="1572"/>
                  </a:lnTo>
                  <a:cubicBezTo>
                    <a:pt x="50" y="1596"/>
                    <a:pt x="69" y="1614"/>
                    <a:pt x="92" y="1613"/>
                  </a:cubicBezTo>
                  <a:lnTo>
                    <a:pt x="2551" y="1531"/>
                  </a:lnTo>
                  <a:cubicBezTo>
                    <a:pt x="2574" y="1531"/>
                    <a:pt x="2593" y="1511"/>
                    <a:pt x="2592" y="1488"/>
                  </a:cubicBezTo>
                  <a:lnTo>
                    <a:pt x="2544" y="42"/>
                  </a:lnTo>
                  <a:cubicBezTo>
                    <a:pt x="2543" y="19"/>
                    <a:pt x="2524" y="0"/>
                    <a:pt x="2500" y="1"/>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3" name="Freeform 47">
              <a:extLst>
                <a:ext uri="{FF2B5EF4-FFF2-40B4-BE49-F238E27FC236}">
                  <a16:creationId xmlns:a16="http://schemas.microsoft.com/office/drawing/2014/main" id="{369673B7-B029-AE48-8F54-CAF757B32472}"/>
                </a:ext>
              </a:extLst>
            </p:cNvPr>
            <p:cNvSpPr>
              <a:spLocks/>
            </p:cNvSpPr>
            <p:nvPr/>
          </p:nvSpPr>
          <p:spPr bwMode="auto">
            <a:xfrm>
              <a:off x="6594199" y="3320054"/>
              <a:ext cx="1462999" cy="893808"/>
            </a:xfrm>
            <a:custGeom>
              <a:avLst/>
              <a:gdLst>
                <a:gd name="T0" fmla="*/ 2525 w 2567"/>
                <a:gd name="T1" fmla="*/ 37 h 1569"/>
                <a:gd name="T2" fmla="*/ 65 w 2567"/>
                <a:gd name="T3" fmla="*/ 0 h 1569"/>
                <a:gd name="T4" fmla="*/ 22 w 2567"/>
                <a:gd name="T5" fmla="*/ 42 h 1569"/>
                <a:gd name="T6" fmla="*/ 0 w 2567"/>
                <a:gd name="T7" fmla="*/ 1488 h 1569"/>
                <a:gd name="T8" fmla="*/ 42 w 2567"/>
                <a:gd name="T9" fmla="*/ 1531 h 1569"/>
                <a:gd name="T10" fmla="*/ 2502 w 2567"/>
                <a:gd name="T11" fmla="*/ 1568 h 1569"/>
                <a:gd name="T12" fmla="*/ 2544 w 2567"/>
                <a:gd name="T13" fmla="*/ 1527 h 1569"/>
                <a:gd name="T14" fmla="*/ 2566 w 2567"/>
                <a:gd name="T15" fmla="*/ 80 h 1569"/>
                <a:gd name="T16" fmla="*/ 2525 w 2567"/>
                <a:gd name="T17" fmla="*/ 37 h 1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67" h="1569">
                  <a:moveTo>
                    <a:pt x="2525" y="37"/>
                  </a:moveTo>
                  <a:lnTo>
                    <a:pt x="65" y="0"/>
                  </a:lnTo>
                  <a:cubicBezTo>
                    <a:pt x="42" y="0"/>
                    <a:pt x="22" y="18"/>
                    <a:pt x="22" y="42"/>
                  </a:cubicBezTo>
                  <a:lnTo>
                    <a:pt x="0" y="1488"/>
                  </a:lnTo>
                  <a:cubicBezTo>
                    <a:pt x="0" y="1512"/>
                    <a:pt x="18" y="1531"/>
                    <a:pt x="42" y="1531"/>
                  </a:cubicBezTo>
                  <a:lnTo>
                    <a:pt x="2502" y="1568"/>
                  </a:lnTo>
                  <a:cubicBezTo>
                    <a:pt x="2525" y="1569"/>
                    <a:pt x="2544" y="1550"/>
                    <a:pt x="2544" y="1527"/>
                  </a:cubicBezTo>
                  <a:lnTo>
                    <a:pt x="2566" y="80"/>
                  </a:lnTo>
                  <a:cubicBezTo>
                    <a:pt x="2567" y="57"/>
                    <a:pt x="2548" y="38"/>
                    <a:pt x="2525" y="3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4" name="Freeform 48">
              <a:extLst>
                <a:ext uri="{FF2B5EF4-FFF2-40B4-BE49-F238E27FC236}">
                  <a16:creationId xmlns:a16="http://schemas.microsoft.com/office/drawing/2014/main" id="{1E53AC71-29C4-7843-A9BE-6D2D7D353B78}"/>
                </a:ext>
              </a:extLst>
            </p:cNvPr>
            <p:cNvSpPr>
              <a:spLocks/>
            </p:cNvSpPr>
            <p:nvPr/>
          </p:nvSpPr>
          <p:spPr bwMode="auto">
            <a:xfrm>
              <a:off x="6587530" y="3220000"/>
              <a:ext cx="1540819" cy="1036105"/>
            </a:xfrm>
            <a:custGeom>
              <a:avLst/>
              <a:gdLst>
                <a:gd name="T0" fmla="*/ 2666 w 2705"/>
                <a:gd name="T1" fmla="*/ 298 h 1821"/>
                <a:gd name="T2" fmla="*/ 223 w 2705"/>
                <a:gd name="T3" fmla="*/ 3 h 1821"/>
                <a:gd name="T4" fmla="*/ 176 w 2705"/>
                <a:gd name="T5" fmla="*/ 40 h 1821"/>
                <a:gd name="T6" fmla="*/ 3 w 2705"/>
                <a:gd name="T7" fmla="*/ 1476 h 1821"/>
                <a:gd name="T8" fmla="*/ 40 w 2705"/>
                <a:gd name="T9" fmla="*/ 1523 h 1821"/>
                <a:gd name="T10" fmla="*/ 2482 w 2705"/>
                <a:gd name="T11" fmla="*/ 1818 h 1821"/>
                <a:gd name="T12" fmla="*/ 2529 w 2705"/>
                <a:gd name="T13" fmla="*/ 1781 h 1821"/>
                <a:gd name="T14" fmla="*/ 2702 w 2705"/>
                <a:gd name="T15" fmla="*/ 345 h 1821"/>
                <a:gd name="T16" fmla="*/ 2666 w 2705"/>
                <a:gd name="T17" fmla="*/ 298 h 1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05" h="1821">
                  <a:moveTo>
                    <a:pt x="2666" y="298"/>
                  </a:moveTo>
                  <a:lnTo>
                    <a:pt x="223" y="3"/>
                  </a:lnTo>
                  <a:cubicBezTo>
                    <a:pt x="200" y="0"/>
                    <a:pt x="179" y="17"/>
                    <a:pt x="176" y="40"/>
                  </a:cubicBezTo>
                  <a:lnTo>
                    <a:pt x="3" y="1476"/>
                  </a:lnTo>
                  <a:cubicBezTo>
                    <a:pt x="0" y="1499"/>
                    <a:pt x="16" y="1520"/>
                    <a:pt x="40" y="1523"/>
                  </a:cubicBezTo>
                  <a:lnTo>
                    <a:pt x="2482" y="1818"/>
                  </a:lnTo>
                  <a:cubicBezTo>
                    <a:pt x="2505" y="1821"/>
                    <a:pt x="2526" y="1804"/>
                    <a:pt x="2529" y="1781"/>
                  </a:cubicBezTo>
                  <a:lnTo>
                    <a:pt x="2702" y="345"/>
                  </a:lnTo>
                  <a:cubicBezTo>
                    <a:pt x="2705" y="322"/>
                    <a:pt x="2689" y="301"/>
                    <a:pt x="2666" y="29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5" name="Freeform 49">
              <a:extLst>
                <a:ext uri="{FF2B5EF4-FFF2-40B4-BE49-F238E27FC236}">
                  <a16:creationId xmlns:a16="http://schemas.microsoft.com/office/drawing/2014/main" id="{7EAADC44-EF9F-F447-BA28-C986C80B3D3C}"/>
                </a:ext>
              </a:extLst>
            </p:cNvPr>
            <p:cNvSpPr>
              <a:spLocks/>
            </p:cNvSpPr>
            <p:nvPr/>
          </p:nvSpPr>
          <p:spPr bwMode="auto">
            <a:xfrm>
              <a:off x="6538615" y="3151075"/>
              <a:ext cx="1734254" cy="1229542"/>
            </a:xfrm>
            <a:custGeom>
              <a:avLst/>
              <a:gdLst>
                <a:gd name="T0" fmla="*/ 3037 w 3049"/>
                <a:gd name="T1" fmla="*/ 15 h 2162"/>
                <a:gd name="T2" fmla="*/ 3005 w 3049"/>
                <a:gd name="T3" fmla="*/ 0 h 2162"/>
                <a:gd name="T4" fmla="*/ 1699 w 3049"/>
                <a:gd name="T5" fmla="*/ 0 h 2162"/>
                <a:gd name="T6" fmla="*/ 1670 w 3049"/>
                <a:gd name="T7" fmla="*/ 11 h 2162"/>
                <a:gd name="T8" fmla="*/ 1294 w 3049"/>
                <a:gd name="T9" fmla="*/ 360 h 2162"/>
                <a:gd name="T10" fmla="*/ 382 w 3049"/>
                <a:gd name="T11" fmla="*/ 360 h 2162"/>
                <a:gd name="T12" fmla="*/ 340 w 3049"/>
                <a:gd name="T13" fmla="*/ 394 h 2162"/>
                <a:gd name="T14" fmla="*/ 3 w 3049"/>
                <a:gd name="T15" fmla="*/ 2111 h 2162"/>
                <a:gd name="T16" fmla="*/ 11 w 3049"/>
                <a:gd name="T17" fmla="*/ 2146 h 2162"/>
                <a:gd name="T18" fmla="*/ 44 w 3049"/>
                <a:gd name="T19" fmla="*/ 2162 h 2162"/>
                <a:gd name="T20" fmla="*/ 2667 w 3049"/>
                <a:gd name="T21" fmla="*/ 2162 h 2162"/>
                <a:gd name="T22" fmla="*/ 2709 w 3049"/>
                <a:gd name="T23" fmla="*/ 2126 h 2162"/>
                <a:gd name="T24" fmla="*/ 3047 w 3049"/>
                <a:gd name="T25" fmla="*/ 49 h 2162"/>
                <a:gd name="T26" fmla="*/ 3037 w 3049"/>
                <a:gd name="T27" fmla="*/ 15 h 2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49" h="2162">
                  <a:moveTo>
                    <a:pt x="3037" y="15"/>
                  </a:moveTo>
                  <a:cubicBezTo>
                    <a:pt x="3029" y="5"/>
                    <a:pt x="3017" y="0"/>
                    <a:pt x="3005" y="0"/>
                  </a:cubicBezTo>
                  <a:lnTo>
                    <a:pt x="1699" y="0"/>
                  </a:lnTo>
                  <a:cubicBezTo>
                    <a:pt x="1688" y="0"/>
                    <a:pt x="1678" y="4"/>
                    <a:pt x="1670" y="11"/>
                  </a:cubicBezTo>
                  <a:lnTo>
                    <a:pt x="1294" y="360"/>
                  </a:lnTo>
                  <a:lnTo>
                    <a:pt x="382" y="360"/>
                  </a:lnTo>
                  <a:cubicBezTo>
                    <a:pt x="362" y="360"/>
                    <a:pt x="344" y="375"/>
                    <a:pt x="340" y="394"/>
                  </a:cubicBezTo>
                  <a:lnTo>
                    <a:pt x="3" y="2111"/>
                  </a:lnTo>
                  <a:cubicBezTo>
                    <a:pt x="0" y="2124"/>
                    <a:pt x="3" y="2137"/>
                    <a:pt x="11" y="2146"/>
                  </a:cubicBezTo>
                  <a:cubicBezTo>
                    <a:pt x="19" y="2156"/>
                    <a:pt x="31" y="2162"/>
                    <a:pt x="44" y="2162"/>
                  </a:cubicBezTo>
                  <a:lnTo>
                    <a:pt x="2667" y="2162"/>
                  </a:lnTo>
                  <a:cubicBezTo>
                    <a:pt x="2688" y="2162"/>
                    <a:pt x="2706" y="2147"/>
                    <a:pt x="2709" y="2126"/>
                  </a:cubicBezTo>
                  <a:lnTo>
                    <a:pt x="3047" y="49"/>
                  </a:lnTo>
                  <a:cubicBezTo>
                    <a:pt x="3049" y="37"/>
                    <a:pt x="3045" y="24"/>
                    <a:pt x="3037" y="15"/>
                  </a:cubicBezTo>
                  <a:close/>
                </a:path>
              </a:pathLst>
            </a:custGeom>
            <a:solidFill>
              <a:srgbClr val="854D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6" name="Freeform 50">
              <a:extLst>
                <a:ext uri="{FF2B5EF4-FFF2-40B4-BE49-F238E27FC236}">
                  <a16:creationId xmlns:a16="http://schemas.microsoft.com/office/drawing/2014/main" id="{0056FBB8-2304-1C44-9DA0-79527C94C79F}"/>
                </a:ext>
              </a:extLst>
            </p:cNvPr>
            <p:cNvSpPr>
              <a:spLocks/>
            </p:cNvSpPr>
            <p:nvPr/>
          </p:nvSpPr>
          <p:spPr bwMode="auto">
            <a:xfrm>
              <a:off x="6538615" y="4018202"/>
              <a:ext cx="1596403" cy="362415"/>
            </a:xfrm>
            <a:custGeom>
              <a:avLst/>
              <a:gdLst>
                <a:gd name="T0" fmla="*/ 11 w 2807"/>
                <a:gd name="T1" fmla="*/ 623 h 639"/>
                <a:gd name="T2" fmla="*/ 44 w 2807"/>
                <a:gd name="T3" fmla="*/ 639 h 639"/>
                <a:gd name="T4" fmla="*/ 2667 w 2807"/>
                <a:gd name="T5" fmla="*/ 639 h 639"/>
                <a:gd name="T6" fmla="*/ 2709 w 2807"/>
                <a:gd name="T7" fmla="*/ 603 h 639"/>
                <a:gd name="T8" fmla="*/ 2807 w 2807"/>
                <a:gd name="T9" fmla="*/ 0 h 639"/>
                <a:gd name="T10" fmla="*/ 3 w 2807"/>
                <a:gd name="T11" fmla="*/ 588 h 639"/>
                <a:gd name="T12" fmla="*/ 11 w 2807"/>
                <a:gd name="T13" fmla="*/ 623 h 639"/>
              </a:gdLst>
              <a:ahLst/>
              <a:cxnLst>
                <a:cxn ang="0">
                  <a:pos x="T0" y="T1"/>
                </a:cxn>
                <a:cxn ang="0">
                  <a:pos x="T2" y="T3"/>
                </a:cxn>
                <a:cxn ang="0">
                  <a:pos x="T4" y="T5"/>
                </a:cxn>
                <a:cxn ang="0">
                  <a:pos x="T6" y="T7"/>
                </a:cxn>
                <a:cxn ang="0">
                  <a:pos x="T8" y="T9"/>
                </a:cxn>
                <a:cxn ang="0">
                  <a:pos x="T10" y="T11"/>
                </a:cxn>
                <a:cxn ang="0">
                  <a:pos x="T12" y="T13"/>
                </a:cxn>
              </a:cxnLst>
              <a:rect l="0" t="0" r="r" b="b"/>
              <a:pathLst>
                <a:path w="2807" h="639">
                  <a:moveTo>
                    <a:pt x="11" y="623"/>
                  </a:moveTo>
                  <a:cubicBezTo>
                    <a:pt x="19" y="633"/>
                    <a:pt x="31" y="639"/>
                    <a:pt x="44" y="639"/>
                  </a:cubicBezTo>
                  <a:lnTo>
                    <a:pt x="2667" y="639"/>
                  </a:lnTo>
                  <a:cubicBezTo>
                    <a:pt x="2688" y="639"/>
                    <a:pt x="2706" y="624"/>
                    <a:pt x="2709" y="603"/>
                  </a:cubicBezTo>
                  <a:lnTo>
                    <a:pt x="2807" y="0"/>
                  </a:lnTo>
                  <a:lnTo>
                    <a:pt x="3" y="588"/>
                  </a:lnTo>
                  <a:cubicBezTo>
                    <a:pt x="0" y="601"/>
                    <a:pt x="3" y="614"/>
                    <a:pt x="11" y="623"/>
                  </a:cubicBezTo>
                  <a:close/>
                </a:path>
              </a:pathLst>
            </a:custGeom>
            <a:solidFill>
              <a:sysClr val="windowText" lastClr="000000">
                <a:alpha val="25000"/>
              </a:sys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sp>
        <p:nvSpPr>
          <p:cNvPr id="77" name="Rectangle 76">
            <a:extLst>
              <a:ext uri="{FF2B5EF4-FFF2-40B4-BE49-F238E27FC236}">
                <a16:creationId xmlns:a16="http://schemas.microsoft.com/office/drawing/2014/main" id="{E88BD600-7AA8-2640-BEB8-9839DEBD6687}"/>
              </a:ext>
            </a:extLst>
          </p:cNvPr>
          <p:cNvSpPr/>
          <p:nvPr/>
        </p:nvSpPr>
        <p:spPr>
          <a:xfrm>
            <a:off x="1624483" y="4123971"/>
            <a:ext cx="887485" cy="769441"/>
          </a:xfrm>
          <a:prstGeom prst="rect">
            <a:avLst/>
          </a:prstGeom>
        </p:spPr>
        <p:txBody>
          <a:bodyPr wrap="square" anchor="b">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400" b="1" i="0" u="none" strike="noStrike" kern="0" cap="none" spc="0" normalizeH="0" baseline="0" noProof="0">
                <a:ln>
                  <a:noFill/>
                </a:ln>
                <a:solidFill>
                  <a:prstClr val="white"/>
                </a:solidFill>
                <a:effectLst>
                  <a:outerShdw blurRad="38100" dist="38100" dir="2700000" algn="tl">
                    <a:srgbClr val="000000">
                      <a:alpha val="43137"/>
                    </a:srgbClr>
                  </a:outerShdw>
                </a:effectLst>
                <a:uLnTx/>
                <a:uFillTx/>
              </a:rPr>
              <a:t>03</a:t>
            </a:r>
          </a:p>
        </p:txBody>
      </p:sp>
      <p:sp>
        <p:nvSpPr>
          <p:cNvPr id="78" name="Rectangle 77">
            <a:extLst>
              <a:ext uri="{FF2B5EF4-FFF2-40B4-BE49-F238E27FC236}">
                <a16:creationId xmlns:a16="http://schemas.microsoft.com/office/drawing/2014/main" id="{2502C0F0-2FAC-A94E-9938-C9DAF2B562F0}"/>
              </a:ext>
            </a:extLst>
          </p:cNvPr>
          <p:cNvSpPr/>
          <p:nvPr/>
        </p:nvSpPr>
        <p:spPr>
          <a:xfrm>
            <a:off x="1619971" y="5075855"/>
            <a:ext cx="887485" cy="769441"/>
          </a:xfrm>
          <a:prstGeom prst="rect">
            <a:avLst/>
          </a:prstGeom>
        </p:spPr>
        <p:txBody>
          <a:bodyPr wrap="square" anchor="b">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400" b="1" i="0" u="none" strike="noStrike" kern="0" cap="none" spc="0" normalizeH="0" baseline="0" noProof="0">
                <a:ln>
                  <a:noFill/>
                </a:ln>
                <a:solidFill>
                  <a:prstClr val="white"/>
                </a:solidFill>
                <a:effectLst>
                  <a:outerShdw blurRad="38100" dist="38100" dir="2700000" algn="tl">
                    <a:srgbClr val="000000">
                      <a:alpha val="43137"/>
                    </a:srgbClr>
                  </a:outerShdw>
                </a:effectLst>
                <a:uLnTx/>
                <a:uFillTx/>
              </a:rPr>
              <a:t>04</a:t>
            </a:r>
          </a:p>
        </p:txBody>
      </p:sp>
      <p:sp>
        <p:nvSpPr>
          <p:cNvPr id="79" name="Rectangle 78">
            <a:extLst>
              <a:ext uri="{FF2B5EF4-FFF2-40B4-BE49-F238E27FC236}">
                <a16:creationId xmlns:a16="http://schemas.microsoft.com/office/drawing/2014/main" id="{6F2CEFAA-A15C-EC4E-8162-7A8EAE698164}"/>
              </a:ext>
            </a:extLst>
          </p:cNvPr>
          <p:cNvSpPr/>
          <p:nvPr/>
        </p:nvSpPr>
        <p:spPr>
          <a:xfrm>
            <a:off x="1594627" y="6016439"/>
            <a:ext cx="887485" cy="769441"/>
          </a:xfrm>
          <a:prstGeom prst="rect">
            <a:avLst/>
          </a:prstGeom>
        </p:spPr>
        <p:txBody>
          <a:bodyPr wrap="square" anchor="b">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400" b="1" i="0" u="none" strike="noStrike" kern="0" cap="none" spc="0" normalizeH="0" baseline="0" noProof="0">
                <a:ln>
                  <a:noFill/>
                </a:ln>
                <a:solidFill>
                  <a:prstClr val="white"/>
                </a:solidFill>
                <a:effectLst>
                  <a:outerShdw blurRad="38100" dist="38100" dir="2700000" algn="tl">
                    <a:srgbClr val="000000">
                      <a:alpha val="43137"/>
                    </a:srgbClr>
                  </a:outerShdw>
                </a:effectLst>
                <a:uLnTx/>
                <a:uFillTx/>
              </a:rPr>
              <a:t>05</a:t>
            </a:r>
          </a:p>
        </p:txBody>
      </p:sp>
      <p:sp>
        <p:nvSpPr>
          <p:cNvPr id="80" name="Rectangle 79">
            <a:extLst>
              <a:ext uri="{FF2B5EF4-FFF2-40B4-BE49-F238E27FC236}">
                <a16:creationId xmlns:a16="http://schemas.microsoft.com/office/drawing/2014/main" id="{1A02CC2E-A3A7-4141-8685-10050B628292}"/>
              </a:ext>
            </a:extLst>
          </p:cNvPr>
          <p:cNvSpPr/>
          <p:nvPr/>
        </p:nvSpPr>
        <p:spPr>
          <a:xfrm>
            <a:off x="2817047" y="4252187"/>
            <a:ext cx="5657126" cy="461665"/>
          </a:xfrm>
          <a:prstGeom prst="rect">
            <a:avLst/>
          </a:prstGeom>
        </p:spPr>
        <p:txBody>
          <a:bodyPr wrap="none">
            <a:spAutoFit/>
          </a:bodyPr>
          <a:lstStyle/>
          <a:p>
            <a:r>
              <a:rPr lang="en-PH" sz="2400">
                <a:solidFill>
                  <a:srgbClr val="202124"/>
                </a:solidFill>
                <a:latin typeface="Google Sans"/>
              </a:rPr>
              <a:t>The best in learning management at no cost</a:t>
            </a:r>
            <a:endParaRPr lang="en-PH" sz="2400" b="0" i="0">
              <a:solidFill>
                <a:srgbClr val="202124"/>
              </a:solidFill>
              <a:effectLst/>
              <a:latin typeface="Google Sans"/>
            </a:endParaRPr>
          </a:p>
        </p:txBody>
      </p:sp>
      <p:sp>
        <p:nvSpPr>
          <p:cNvPr id="81" name="Rectangle 80">
            <a:extLst>
              <a:ext uri="{FF2B5EF4-FFF2-40B4-BE49-F238E27FC236}">
                <a16:creationId xmlns:a16="http://schemas.microsoft.com/office/drawing/2014/main" id="{4AF08AFC-229F-B84A-B100-D0D1CDA579B3}"/>
              </a:ext>
            </a:extLst>
          </p:cNvPr>
          <p:cNvSpPr/>
          <p:nvPr/>
        </p:nvSpPr>
        <p:spPr>
          <a:xfrm>
            <a:off x="2812535" y="5255356"/>
            <a:ext cx="5722207" cy="461665"/>
          </a:xfrm>
          <a:prstGeom prst="rect">
            <a:avLst/>
          </a:prstGeom>
        </p:spPr>
        <p:txBody>
          <a:bodyPr wrap="none">
            <a:spAutoFit/>
          </a:bodyPr>
          <a:lstStyle/>
          <a:p>
            <a:r>
              <a:rPr lang="en-PH" sz="2400">
                <a:solidFill>
                  <a:srgbClr val="202124"/>
                </a:solidFill>
                <a:latin typeface="Google Sans"/>
              </a:rPr>
              <a:t>Work anywhere, anytime, and on any device</a:t>
            </a:r>
            <a:endParaRPr lang="en-PH" sz="2400" b="0" i="0">
              <a:solidFill>
                <a:srgbClr val="202124"/>
              </a:solidFill>
              <a:effectLst/>
              <a:latin typeface="Google Sans"/>
            </a:endParaRPr>
          </a:p>
        </p:txBody>
      </p:sp>
      <p:sp>
        <p:nvSpPr>
          <p:cNvPr id="82" name="Rectangle 81">
            <a:extLst>
              <a:ext uri="{FF2B5EF4-FFF2-40B4-BE49-F238E27FC236}">
                <a16:creationId xmlns:a16="http://schemas.microsoft.com/office/drawing/2014/main" id="{DD11E417-162C-8141-BE1F-5CCCA7F4EF1D}"/>
              </a:ext>
            </a:extLst>
          </p:cNvPr>
          <p:cNvSpPr/>
          <p:nvPr/>
        </p:nvSpPr>
        <p:spPr>
          <a:xfrm>
            <a:off x="2835706" y="6153899"/>
            <a:ext cx="3938322" cy="461665"/>
          </a:xfrm>
          <a:prstGeom prst="rect">
            <a:avLst/>
          </a:prstGeom>
        </p:spPr>
        <p:txBody>
          <a:bodyPr wrap="none">
            <a:spAutoFit/>
          </a:bodyPr>
          <a:lstStyle/>
          <a:p>
            <a:r>
              <a:rPr lang="en-PH" sz="2400">
                <a:solidFill>
                  <a:srgbClr val="202124"/>
                </a:solidFill>
                <a:latin typeface="Google Sans"/>
              </a:rPr>
              <a:t>More time for richer feedback</a:t>
            </a:r>
            <a:endParaRPr lang="en-PH" sz="2400" b="0" i="0">
              <a:solidFill>
                <a:srgbClr val="202124"/>
              </a:solidFill>
              <a:effectLst/>
              <a:latin typeface="Google Sans"/>
            </a:endParaRPr>
          </a:p>
        </p:txBody>
      </p:sp>
      <p:pic>
        <p:nvPicPr>
          <p:cNvPr id="2" name="Picture 1" descr="A close up of a logo&#10;&#10;Description automatically generated">
            <a:extLst>
              <a:ext uri="{FF2B5EF4-FFF2-40B4-BE49-F238E27FC236}">
                <a16:creationId xmlns:a16="http://schemas.microsoft.com/office/drawing/2014/main" id="{C5BFB78A-1170-4918-A1AB-1F860EBDA8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2828" y="127864"/>
            <a:ext cx="2518352" cy="897675"/>
          </a:xfrm>
          <a:prstGeom prst="rect">
            <a:avLst/>
          </a:prstGeom>
        </p:spPr>
      </p:pic>
    </p:spTree>
    <p:extLst>
      <p:ext uri="{BB962C8B-B14F-4D97-AF65-F5344CB8AC3E}">
        <p14:creationId xmlns:p14="http://schemas.microsoft.com/office/powerpoint/2010/main" val="269581994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8"/>
          <p:cNvSpPr txBox="1"/>
          <p:nvPr/>
        </p:nvSpPr>
        <p:spPr>
          <a:xfrm>
            <a:off x="7664794" y="3109862"/>
            <a:ext cx="6350" cy="348429"/>
          </a:xfrm>
          <a:prstGeom prst="rect">
            <a:avLst/>
          </a:prstGeom>
        </p:spPr>
        <p:txBody>
          <a:bodyPr lIns="0" tIns="0" rIns="0" bIns="0" rtlCol="0" anchor="t">
            <a:spAutoFit/>
          </a:bodyPr>
          <a:lstStyle/>
          <a:p>
            <a:pPr algn="ctr" defTabSz="609630">
              <a:lnSpc>
                <a:spcPts val="3173"/>
              </a:lnSpc>
              <a:defRPr/>
            </a:pPr>
            <a:endParaRPr sz="1200">
              <a:solidFill>
                <a:prstClr val="black"/>
              </a:solidFill>
              <a:latin typeface="Calibri"/>
            </a:endParaRPr>
          </a:p>
        </p:txBody>
      </p:sp>
      <p:grpSp>
        <p:nvGrpSpPr>
          <p:cNvPr id="19" name="Group 18">
            <a:extLst>
              <a:ext uri="{FF2B5EF4-FFF2-40B4-BE49-F238E27FC236}">
                <a16:creationId xmlns:a16="http://schemas.microsoft.com/office/drawing/2014/main" id="{DABDBC12-1643-4C9D-9153-CC3114CC6FD0}"/>
              </a:ext>
            </a:extLst>
          </p:cNvPr>
          <p:cNvGrpSpPr/>
          <p:nvPr/>
        </p:nvGrpSpPr>
        <p:grpSpPr>
          <a:xfrm>
            <a:off x="0" y="-53195"/>
            <a:ext cx="12251517" cy="1802431"/>
            <a:chOff x="-422649" y="-79793"/>
            <a:chExt cx="18799925" cy="2703647"/>
          </a:xfrm>
        </p:grpSpPr>
        <p:sp>
          <p:nvSpPr>
            <p:cNvPr id="14" name="AutoShape 3">
              <a:extLst>
                <a:ext uri="{FF2B5EF4-FFF2-40B4-BE49-F238E27FC236}">
                  <a16:creationId xmlns:a16="http://schemas.microsoft.com/office/drawing/2014/main" id="{9EE504B6-7D68-436B-97C2-31541218D674}"/>
                </a:ext>
              </a:extLst>
            </p:cNvPr>
            <p:cNvSpPr/>
            <p:nvPr/>
          </p:nvSpPr>
          <p:spPr>
            <a:xfrm>
              <a:off x="8876107" y="0"/>
              <a:ext cx="9501169" cy="2314038"/>
            </a:xfrm>
            <a:prstGeom prst="rect">
              <a:avLst/>
            </a:prstGeom>
            <a:solidFill>
              <a:srgbClr val="F46721"/>
            </a:solidFill>
          </p:spPr>
        </p:sp>
        <p:grpSp>
          <p:nvGrpSpPr>
            <p:cNvPr id="15" name="Group 4">
              <a:extLst>
                <a:ext uri="{FF2B5EF4-FFF2-40B4-BE49-F238E27FC236}">
                  <a16:creationId xmlns:a16="http://schemas.microsoft.com/office/drawing/2014/main" id="{01625CDE-BC44-40E0-B0BA-625180011787}"/>
                </a:ext>
              </a:extLst>
            </p:cNvPr>
            <p:cNvGrpSpPr/>
            <p:nvPr/>
          </p:nvGrpSpPr>
          <p:grpSpPr>
            <a:xfrm>
              <a:off x="10287000" y="220795"/>
              <a:ext cx="7947650" cy="2403059"/>
              <a:chOff x="0" y="0"/>
              <a:chExt cx="10596866" cy="3204079"/>
            </a:xfrm>
          </p:grpSpPr>
          <p:pic>
            <p:nvPicPr>
              <p:cNvPr id="16" name="Picture 5">
                <a:extLst>
                  <a:ext uri="{FF2B5EF4-FFF2-40B4-BE49-F238E27FC236}">
                    <a16:creationId xmlns:a16="http://schemas.microsoft.com/office/drawing/2014/main" id="{45CEC6D9-8C0C-49D9-B32F-12A4BDC11A88}"/>
                  </a:ext>
                </a:extLst>
              </p:cNvPr>
              <p:cNvPicPr>
                <a:picLocks noChangeAspect="1"/>
              </p:cNvPicPr>
              <p:nvPr/>
            </p:nvPicPr>
            <p:blipFill>
              <a:blip r:embed="rId2"/>
              <a:srcRect r="21984"/>
              <a:stretch>
                <a:fillRect/>
              </a:stretch>
            </p:blipFill>
            <p:spPr>
              <a:xfrm>
                <a:off x="7909052" y="0"/>
                <a:ext cx="2687814" cy="3204079"/>
              </a:xfrm>
              <a:prstGeom prst="rect">
                <a:avLst/>
              </a:prstGeom>
            </p:spPr>
          </p:pic>
          <p:pic>
            <p:nvPicPr>
              <p:cNvPr id="17" name="Picture 6">
                <a:extLst>
                  <a:ext uri="{FF2B5EF4-FFF2-40B4-BE49-F238E27FC236}">
                    <a16:creationId xmlns:a16="http://schemas.microsoft.com/office/drawing/2014/main" id="{5DE8EC1D-01E1-4C05-8E42-3DA8C3466428}"/>
                  </a:ext>
                </a:extLst>
              </p:cNvPr>
              <p:cNvPicPr>
                <a:picLocks noChangeAspect="1"/>
              </p:cNvPicPr>
              <p:nvPr/>
            </p:nvPicPr>
            <p:blipFill>
              <a:blip r:embed="rId2"/>
              <a:srcRect/>
              <a:stretch>
                <a:fillRect/>
              </a:stretch>
            </p:blipFill>
            <p:spPr>
              <a:xfrm>
                <a:off x="4022739" y="0"/>
                <a:ext cx="3445246" cy="3204079"/>
              </a:xfrm>
              <a:prstGeom prst="rect">
                <a:avLst/>
              </a:prstGeom>
            </p:spPr>
          </p:pic>
          <p:pic>
            <p:nvPicPr>
              <p:cNvPr id="18" name="Picture 7">
                <a:extLst>
                  <a:ext uri="{FF2B5EF4-FFF2-40B4-BE49-F238E27FC236}">
                    <a16:creationId xmlns:a16="http://schemas.microsoft.com/office/drawing/2014/main" id="{D46BD8E0-AD03-4FC1-9FD9-7AA6134C0941}"/>
                  </a:ext>
                </a:extLst>
              </p:cNvPr>
              <p:cNvPicPr>
                <a:picLocks noChangeAspect="1"/>
              </p:cNvPicPr>
              <p:nvPr/>
            </p:nvPicPr>
            <p:blipFill>
              <a:blip r:embed="rId2"/>
              <a:srcRect/>
              <a:stretch>
                <a:fillRect/>
              </a:stretch>
            </p:blipFill>
            <p:spPr>
              <a:xfrm>
                <a:off x="0" y="0"/>
                <a:ext cx="3445246" cy="3204079"/>
              </a:xfrm>
              <a:prstGeom prst="rect">
                <a:avLst/>
              </a:prstGeom>
            </p:spPr>
          </p:pic>
        </p:grpSp>
        <p:sp>
          <p:nvSpPr>
            <p:cNvPr id="13" name="AutoShape 2">
              <a:extLst>
                <a:ext uri="{FF2B5EF4-FFF2-40B4-BE49-F238E27FC236}">
                  <a16:creationId xmlns:a16="http://schemas.microsoft.com/office/drawing/2014/main" id="{AA3C5B9E-DC49-4A18-A0B3-F3BA4270F419}"/>
                </a:ext>
              </a:extLst>
            </p:cNvPr>
            <p:cNvSpPr/>
            <p:nvPr/>
          </p:nvSpPr>
          <p:spPr>
            <a:xfrm>
              <a:off x="-422649" y="-79793"/>
              <a:ext cx="12935415" cy="2403059"/>
            </a:xfrm>
            <a:prstGeom prst="rect">
              <a:avLst/>
            </a:prstGeom>
            <a:solidFill>
              <a:srgbClr val="004AAD"/>
            </a:solidFill>
          </p:spPr>
        </p:sp>
      </p:grpSp>
      <p:sp>
        <p:nvSpPr>
          <p:cNvPr id="22" name="AutoShape 2">
            <a:extLst>
              <a:ext uri="{FF2B5EF4-FFF2-40B4-BE49-F238E27FC236}">
                <a16:creationId xmlns:a16="http://schemas.microsoft.com/office/drawing/2014/main" id="{98F97EDD-37A2-405B-A7D3-8647617ECFCE}"/>
              </a:ext>
            </a:extLst>
          </p:cNvPr>
          <p:cNvSpPr/>
          <p:nvPr/>
        </p:nvSpPr>
        <p:spPr>
          <a:xfrm>
            <a:off x="1" y="-32794"/>
            <a:ext cx="8429739" cy="1583906"/>
          </a:xfrm>
          <a:prstGeom prst="rect">
            <a:avLst/>
          </a:prstGeom>
          <a:solidFill>
            <a:srgbClr val="004AAD"/>
          </a:solidFill>
        </p:spPr>
      </p:sp>
      <p:sp>
        <p:nvSpPr>
          <p:cNvPr id="23" name="Rectangle 22">
            <a:extLst>
              <a:ext uri="{FF2B5EF4-FFF2-40B4-BE49-F238E27FC236}">
                <a16:creationId xmlns:a16="http://schemas.microsoft.com/office/drawing/2014/main" id="{799B2884-9CEA-4880-BEC1-82CECF3A933A}"/>
              </a:ext>
            </a:extLst>
          </p:cNvPr>
          <p:cNvSpPr/>
          <p:nvPr/>
        </p:nvSpPr>
        <p:spPr>
          <a:xfrm>
            <a:off x="0" y="-61753"/>
            <a:ext cx="8429740" cy="16210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sp>
        <p:nvSpPr>
          <p:cNvPr id="24" name="Rectangle 23">
            <a:extLst>
              <a:ext uri="{FF2B5EF4-FFF2-40B4-BE49-F238E27FC236}">
                <a16:creationId xmlns:a16="http://schemas.microsoft.com/office/drawing/2014/main" id="{CFDC0C00-9533-4E72-960A-17ABAF797022}"/>
              </a:ext>
            </a:extLst>
          </p:cNvPr>
          <p:cNvSpPr/>
          <p:nvPr/>
        </p:nvSpPr>
        <p:spPr>
          <a:xfrm>
            <a:off x="3543437" y="-57293"/>
            <a:ext cx="4916039" cy="1616593"/>
          </a:xfrm>
          <a:prstGeom prst="rect">
            <a:avLst/>
          </a:prstGeom>
          <a:solidFill>
            <a:srgbClr val="004A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sp>
        <p:nvSpPr>
          <p:cNvPr id="25" name="Isosceles Triangle 24">
            <a:extLst>
              <a:ext uri="{FF2B5EF4-FFF2-40B4-BE49-F238E27FC236}">
                <a16:creationId xmlns:a16="http://schemas.microsoft.com/office/drawing/2014/main" id="{1ED5ECD1-502B-4177-976E-9DFCCD4B7026}"/>
              </a:ext>
            </a:extLst>
          </p:cNvPr>
          <p:cNvSpPr/>
          <p:nvPr/>
        </p:nvSpPr>
        <p:spPr>
          <a:xfrm rot="5400000">
            <a:off x="3297151" y="62505"/>
            <a:ext cx="1703251" cy="139657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pic>
        <p:nvPicPr>
          <p:cNvPr id="27" name="Picture 6">
            <a:extLst>
              <a:ext uri="{FF2B5EF4-FFF2-40B4-BE49-F238E27FC236}">
                <a16:creationId xmlns:a16="http://schemas.microsoft.com/office/drawing/2014/main" id="{E89B519A-752D-4A33-BCEB-E9B759BDD05E}"/>
              </a:ext>
            </a:extLst>
          </p:cNvPr>
          <p:cNvPicPr>
            <a:picLocks noChangeAspect="1"/>
          </p:cNvPicPr>
          <p:nvPr/>
        </p:nvPicPr>
        <p:blipFill>
          <a:blip r:embed="rId3"/>
          <a:srcRect/>
          <a:stretch>
            <a:fillRect/>
          </a:stretch>
        </p:blipFill>
        <p:spPr>
          <a:xfrm>
            <a:off x="229976" y="6503044"/>
            <a:ext cx="1031871" cy="263987"/>
          </a:xfrm>
          <a:prstGeom prst="rect">
            <a:avLst/>
          </a:prstGeom>
        </p:spPr>
      </p:pic>
      <p:sp>
        <p:nvSpPr>
          <p:cNvPr id="31" name="TextBox 19">
            <a:extLst>
              <a:ext uri="{FF2B5EF4-FFF2-40B4-BE49-F238E27FC236}">
                <a16:creationId xmlns:a16="http://schemas.microsoft.com/office/drawing/2014/main" id="{FF873F48-A2F3-9D4F-9FA1-F5D7C1A89641}"/>
              </a:ext>
            </a:extLst>
          </p:cNvPr>
          <p:cNvSpPr txBox="1"/>
          <p:nvPr/>
        </p:nvSpPr>
        <p:spPr>
          <a:xfrm>
            <a:off x="229976" y="1408779"/>
            <a:ext cx="11542959" cy="787331"/>
          </a:xfrm>
          <a:prstGeom prst="rect">
            <a:avLst/>
          </a:prstGeom>
        </p:spPr>
        <p:txBody>
          <a:bodyPr wrap="square" lIns="0" tIns="0" rIns="0" bIns="0" rtlCol="0" anchor="t">
            <a:spAutoFit/>
          </a:bodyPr>
          <a:lstStyle/>
          <a:p>
            <a:pPr lvl="0" defTabSz="914400">
              <a:lnSpc>
                <a:spcPts val="6546"/>
              </a:lnSpc>
            </a:pPr>
            <a:r>
              <a:rPr lang="en-US" sz="4800" b="1">
                <a:latin typeface="Arial Black"/>
                <a:cs typeface="Arial"/>
              </a:rPr>
              <a:t>Google Classroom Roles</a:t>
            </a:r>
          </a:p>
        </p:txBody>
      </p:sp>
      <p:pic>
        <p:nvPicPr>
          <p:cNvPr id="32" name="Picture 31">
            <a:extLst>
              <a:ext uri="{FF2B5EF4-FFF2-40B4-BE49-F238E27FC236}">
                <a16:creationId xmlns:a16="http://schemas.microsoft.com/office/drawing/2014/main" id="{95EE108E-C520-8D4F-AFC0-6B6D8019C891}"/>
              </a:ext>
            </a:extLst>
          </p:cNvPr>
          <p:cNvPicPr>
            <a:picLocks noChangeAspect="1"/>
          </p:cNvPicPr>
          <p:nvPr/>
        </p:nvPicPr>
        <p:blipFill>
          <a:blip r:embed="rId4"/>
          <a:stretch>
            <a:fillRect/>
          </a:stretch>
        </p:blipFill>
        <p:spPr>
          <a:xfrm>
            <a:off x="2873109" y="2258015"/>
            <a:ext cx="1634926" cy="1634926"/>
          </a:xfrm>
          <a:prstGeom prst="rect">
            <a:avLst/>
          </a:prstGeom>
        </p:spPr>
      </p:pic>
      <p:pic>
        <p:nvPicPr>
          <p:cNvPr id="33" name="Picture 32">
            <a:extLst>
              <a:ext uri="{FF2B5EF4-FFF2-40B4-BE49-F238E27FC236}">
                <a16:creationId xmlns:a16="http://schemas.microsoft.com/office/drawing/2014/main" id="{98ED0E16-7DFD-C747-88FD-A9029C9808CB}"/>
              </a:ext>
            </a:extLst>
          </p:cNvPr>
          <p:cNvPicPr>
            <a:picLocks noChangeAspect="1"/>
          </p:cNvPicPr>
          <p:nvPr/>
        </p:nvPicPr>
        <p:blipFill>
          <a:blip r:embed="rId5"/>
          <a:stretch>
            <a:fillRect/>
          </a:stretch>
        </p:blipFill>
        <p:spPr>
          <a:xfrm>
            <a:off x="4760701" y="2357514"/>
            <a:ext cx="1634926" cy="1634926"/>
          </a:xfrm>
          <a:prstGeom prst="rect">
            <a:avLst/>
          </a:prstGeom>
        </p:spPr>
      </p:pic>
      <p:pic>
        <p:nvPicPr>
          <p:cNvPr id="34" name="Picture 33">
            <a:extLst>
              <a:ext uri="{FF2B5EF4-FFF2-40B4-BE49-F238E27FC236}">
                <a16:creationId xmlns:a16="http://schemas.microsoft.com/office/drawing/2014/main" id="{E8E99E46-AB5F-EF43-A10E-88335205B3FD}"/>
              </a:ext>
            </a:extLst>
          </p:cNvPr>
          <p:cNvPicPr>
            <a:picLocks noChangeAspect="1"/>
          </p:cNvPicPr>
          <p:nvPr/>
        </p:nvPicPr>
        <p:blipFill>
          <a:blip r:embed="rId6"/>
          <a:stretch>
            <a:fillRect/>
          </a:stretch>
        </p:blipFill>
        <p:spPr>
          <a:xfrm>
            <a:off x="5792038" y="3729212"/>
            <a:ext cx="1634926" cy="1634926"/>
          </a:xfrm>
          <a:prstGeom prst="rect">
            <a:avLst/>
          </a:prstGeom>
        </p:spPr>
      </p:pic>
      <p:pic>
        <p:nvPicPr>
          <p:cNvPr id="35" name="Picture 34">
            <a:extLst>
              <a:ext uri="{FF2B5EF4-FFF2-40B4-BE49-F238E27FC236}">
                <a16:creationId xmlns:a16="http://schemas.microsoft.com/office/drawing/2014/main" id="{B2221B3F-DB7F-4940-99FB-8784DB3164E3}"/>
              </a:ext>
            </a:extLst>
          </p:cNvPr>
          <p:cNvPicPr>
            <a:picLocks noChangeAspect="1"/>
          </p:cNvPicPr>
          <p:nvPr/>
        </p:nvPicPr>
        <p:blipFill>
          <a:blip r:embed="rId7"/>
          <a:stretch>
            <a:fillRect/>
          </a:stretch>
        </p:blipFill>
        <p:spPr>
          <a:xfrm>
            <a:off x="7932430" y="2365936"/>
            <a:ext cx="1657949" cy="1657949"/>
          </a:xfrm>
          <a:prstGeom prst="rect">
            <a:avLst/>
          </a:prstGeom>
        </p:spPr>
      </p:pic>
      <p:pic>
        <p:nvPicPr>
          <p:cNvPr id="36" name="Picture 35">
            <a:extLst>
              <a:ext uri="{FF2B5EF4-FFF2-40B4-BE49-F238E27FC236}">
                <a16:creationId xmlns:a16="http://schemas.microsoft.com/office/drawing/2014/main" id="{EEA8A58A-80B4-6D48-A0DB-179329745DF5}"/>
              </a:ext>
            </a:extLst>
          </p:cNvPr>
          <p:cNvPicPr>
            <a:picLocks noChangeAspect="1"/>
          </p:cNvPicPr>
          <p:nvPr/>
        </p:nvPicPr>
        <p:blipFill>
          <a:blip r:embed="rId8"/>
          <a:stretch>
            <a:fillRect/>
          </a:stretch>
        </p:blipFill>
        <p:spPr>
          <a:xfrm>
            <a:off x="8975826" y="3743724"/>
            <a:ext cx="1634926" cy="1634926"/>
          </a:xfrm>
          <a:prstGeom prst="rect">
            <a:avLst/>
          </a:prstGeom>
        </p:spPr>
      </p:pic>
      <p:pic>
        <p:nvPicPr>
          <p:cNvPr id="37" name="Picture 36">
            <a:extLst>
              <a:ext uri="{FF2B5EF4-FFF2-40B4-BE49-F238E27FC236}">
                <a16:creationId xmlns:a16="http://schemas.microsoft.com/office/drawing/2014/main" id="{908D7499-F4D4-884A-BD6D-A56C789E6B30}"/>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1641262" y="2295667"/>
            <a:ext cx="1628389" cy="1628389"/>
          </a:xfrm>
          <a:prstGeom prst="rect">
            <a:avLst/>
          </a:prstGeom>
        </p:spPr>
      </p:pic>
      <p:pic>
        <p:nvPicPr>
          <p:cNvPr id="38" name="Picture 37">
            <a:extLst>
              <a:ext uri="{FF2B5EF4-FFF2-40B4-BE49-F238E27FC236}">
                <a16:creationId xmlns:a16="http://schemas.microsoft.com/office/drawing/2014/main" id="{25C411ED-DC70-5542-8975-43D70464A792}"/>
              </a:ext>
            </a:extLst>
          </p:cNvPr>
          <p:cNvPicPr>
            <a:picLocks noChangeAspect="1"/>
          </p:cNvPicPr>
          <p:nvPr/>
        </p:nvPicPr>
        <p:blipFill>
          <a:blip r:embed="rId10"/>
          <a:stretch>
            <a:fillRect/>
          </a:stretch>
        </p:blipFill>
        <p:spPr>
          <a:xfrm>
            <a:off x="1650730" y="3732682"/>
            <a:ext cx="1627986" cy="1627986"/>
          </a:xfrm>
          <a:prstGeom prst="rect">
            <a:avLst/>
          </a:prstGeom>
        </p:spPr>
      </p:pic>
      <p:pic>
        <p:nvPicPr>
          <p:cNvPr id="39" name="Picture 38">
            <a:extLst>
              <a:ext uri="{FF2B5EF4-FFF2-40B4-BE49-F238E27FC236}">
                <a16:creationId xmlns:a16="http://schemas.microsoft.com/office/drawing/2014/main" id="{3033B056-2934-F24B-B1CA-58CC830F636B}"/>
              </a:ext>
            </a:extLst>
          </p:cNvPr>
          <p:cNvPicPr>
            <a:picLocks noChangeAspect="1"/>
          </p:cNvPicPr>
          <p:nvPr/>
        </p:nvPicPr>
        <p:blipFill>
          <a:blip r:embed="rId11"/>
          <a:stretch>
            <a:fillRect/>
          </a:stretch>
        </p:blipFill>
        <p:spPr>
          <a:xfrm>
            <a:off x="2842647" y="3736468"/>
            <a:ext cx="1634926" cy="1634926"/>
          </a:xfrm>
          <a:prstGeom prst="rect">
            <a:avLst/>
          </a:prstGeom>
        </p:spPr>
      </p:pic>
      <p:sp>
        <p:nvSpPr>
          <p:cNvPr id="40" name="Rounded Rectangle 39">
            <a:extLst>
              <a:ext uri="{FF2B5EF4-FFF2-40B4-BE49-F238E27FC236}">
                <a16:creationId xmlns:a16="http://schemas.microsoft.com/office/drawing/2014/main" id="{E7CF72DA-5252-7B45-BF73-ACDD60338D3C}"/>
              </a:ext>
            </a:extLst>
          </p:cNvPr>
          <p:cNvSpPr/>
          <p:nvPr/>
        </p:nvSpPr>
        <p:spPr>
          <a:xfrm>
            <a:off x="1641262" y="5549131"/>
            <a:ext cx="2839166" cy="691661"/>
          </a:xfrm>
          <a:prstGeom prst="roundRect">
            <a:avLst/>
          </a:prstGeom>
          <a:solidFill>
            <a:srgbClr val="0067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latin typeface="Arial" panose="020B0604020202020204" pitchFamily="34" charset="0"/>
                <a:cs typeface="Arial" panose="020B0604020202020204" pitchFamily="34" charset="0"/>
              </a:rPr>
              <a:t>Teachers / Trainers</a:t>
            </a:r>
          </a:p>
        </p:txBody>
      </p:sp>
      <p:sp>
        <p:nvSpPr>
          <p:cNvPr id="41" name="Rounded Rectangle 40">
            <a:extLst>
              <a:ext uri="{FF2B5EF4-FFF2-40B4-BE49-F238E27FC236}">
                <a16:creationId xmlns:a16="http://schemas.microsoft.com/office/drawing/2014/main" id="{3DA9FDA3-26A6-4744-B245-757C4E62651C}"/>
              </a:ext>
            </a:extLst>
          </p:cNvPr>
          <p:cNvSpPr/>
          <p:nvPr/>
        </p:nvSpPr>
        <p:spPr>
          <a:xfrm>
            <a:off x="4639761" y="5549131"/>
            <a:ext cx="2839166" cy="691661"/>
          </a:xfrm>
          <a:prstGeom prst="roundRect">
            <a:avLst/>
          </a:prstGeom>
          <a:solidFill>
            <a:srgbClr val="0067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latin typeface="Arial" panose="020B0604020202020204" pitchFamily="34" charset="0"/>
                <a:cs typeface="Arial" panose="020B0604020202020204" pitchFamily="34" charset="0"/>
              </a:rPr>
              <a:t>Students</a:t>
            </a:r>
          </a:p>
        </p:txBody>
      </p:sp>
      <p:sp>
        <p:nvSpPr>
          <p:cNvPr id="42" name="Rounded Rectangle 41">
            <a:extLst>
              <a:ext uri="{FF2B5EF4-FFF2-40B4-BE49-F238E27FC236}">
                <a16:creationId xmlns:a16="http://schemas.microsoft.com/office/drawing/2014/main" id="{E33954A8-3DC4-814F-9DD3-B7A89E040438}"/>
              </a:ext>
            </a:extLst>
          </p:cNvPr>
          <p:cNvSpPr/>
          <p:nvPr/>
        </p:nvSpPr>
        <p:spPr>
          <a:xfrm>
            <a:off x="7790135" y="5549130"/>
            <a:ext cx="2839166" cy="691661"/>
          </a:xfrm>
          <a:prstGeom prst="roundRect">
            <a:avLst/>
          </a:prstGeom>
          <a:solidFill>
            <a:srgbClr val="0067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latin typeface="Arial" panose="020B0604020202020204" pitchFamily="34" charset="0"/>
                <a:cs typeface="Arial" panose="020B0604020202020204" pitchFamily="34" charset="0"/>
              </a:rPr>
              <a:t>Parents / Guardians</a:t>
            </a:r>
          </a:p>
        </p:txBody>
      </p:sp>
      <p:sp>
        <p:nvSpPr>
          <p:cNvPr id="44" name="Rounded Rectangle 43">
            <a:extLst>
              <a:ext uri="{FF2B5EF4-FFF2-40B4-BE49-F238E27FC236}">
                <a16:creationId xmlns:a16="http://schemas.microsoft.com/office/drawing/2014/main" id="{3E976294-3A12-BE49-B556-1D36201920BA}"/>
              </a:ext>
            </a:extLst>
          </p:cNvPr>
          <p:cNvSpPr/>
          <p:nvPr/>
        </p:nvSpPr>
        <p:spPr>
          <a:xfrm>
            <a:off x="1641262" y="2263866"/>
            <a:ext cx="2839167" cy="3107528"/>
          </a:xfrm>
          <a:prstGeom prst="roundRect">
            <a:avLst/>
          </a:prstGeom>
          <a:noFill/>
          <a:ln w="85725">
            <a:solidFill>
              <a:srgbClr val="0067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ounded Rectangle 44">
            <a:extLst>
              <a:ext uri="{FF2B5EF4-FFF2-40B4-BE49-F238E27FC236}">
                <a16:creationId xmlns:a16="http://schemas.microsoft.com/office/drawing/2014/main" id="{D04037EA-B0F2-C04E-BC57-D45DB63E7462}"/>
              </a:ext>
            </a:extLst>
          </p:cNvPr>
          <p:cNvSpPr/>
          <p:nvPr/>
        </p:nvSpPr>
        <p:spPr>
          <a:xfrm>
            <a:off x="4659817" y="2271122"/>
            <a:ext cx="2839167" cy="3107528"/>
          </a:xfrm>
          <a:prstGeom prst="roundRect">
            <a:avLst/>
          </a:prstGeom>
          <a:noFill/>
          <a:ln w="85725">
            <a:solidFill>
              <a:srgbClr val="0067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ounded Rectangle 45">
            <a:extLst>
              <a:ext uri="{FF2B5EF4-FFF2-40B4-BE49-F238E27FC236}">
                <a16:creationId xmlns:a16="http://schemas.microsoft.com/office/drawing/2014/main" id="{77C921DE-907D-8542-9398-4FB2CE98F2A4}"/>
              </a:ext>
            </a:extLst>
          </p:cNvPr>
          <p:cNvSpPr/>
          <p:nvPr/>
        </p:nvSpPr>
        <p:spPr>
          <a:xfrm>
            <a:off x="7790134" y="2271122"/>
            <a:ext cx="2839167" cy="3107528"/>
          </a:xfrm>
          <a:prstGeom prst="roundRect">
            <a:avLst/>
          </a:prstGeom>
          <a:noFill/>
          <a:ln w="85725">
            <a:solidFill>
              <a:srgbClr val="0067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close up of a logo&#10;&#10;Description automatically generated">
            <a:extLst>
              <a:ext uri="{FF2B5EF4-FFF2-40B4-BE49-F238E27FC236}">
                <a16:creationId xmlns:a16="http://schemas.microsoft.com/office/drawing/2014/main" id="{F5F8091C-9601-43C1-B143-1630C346FFF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82828" y="127864"/>
            <a:ext cx="2518352" cy="897675"/>
          </a:xfrm>
          <a:prstGeom prst="rect">
            <a:avLst/>
          </a:prstGeom>
        </p:spPr>
      </p:pic>
    </p:spTree>
    <p:extLst>
      <p:ext uri="{BB962C8B-B14F-4D97-AF65-F5344CB8AC3E}">
        <p14:creationId xmlns:p14="http://schemas.microsoft.com/office/powerpoint/2010/main" val="404125508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DABDBC12-1643-4C9D-9153-CC3114CC6FD0}"/>
              </a:ext>
            </a:extLst>
          </p:cNvPr>
          <p:cNvGrpSpPr/>
          <p:nvPr/>
        </p:nvGrpSpPr>
        <p:grpSpPr>
          <a:xfrm>
            <a:off x="0" y="-53195"/>
            <a:ext cx="12251517" cy="1802431"/>
            <a:chOff x="-422649" y="-79793"/>
            <a:chExt cx="18799925" cy="2703647"/>
          </a:xfrm>
        </p:grpSpPr>
        <p:sp>
          <p:nvSpPr>
            <p:cNvPr id="14" name="AutoShape 3">
              <a:extLst>
                <a:ext uri="{FF2B5EF4-FFF2-40B4-BE49-F238E27FC236}">
                  <a16:creationId xmlns:a16="http://schemas.microsoft.com/office/drawing/2014/main" id="{9EE504B6-7D68-436B-97C2-31541218D674}"/>
                </a:ext>
              </a:extLst>
            </p:cNvPr>
            <p:cNvSpPr/>
            <p:nvPr/>
          </p:nvSpPr>
          <p:spPr>
            <a:xfrm>
              <a:off x="8876107" y="0"/>
              <a:ext cx="9501169" cy="2314038"/>
            </a:xfrm>
            <a:prstGeom prst="rect">
              <a:avLst/>
            </a:prstGeom>
            <a:solidFill>
              <a:srgbClr val="F46721"/>
            </a:solidFill>
          </p:spPr>
        </p:sp>
        <p:grpSp>
          <p:nvGrpSpPr>
            <p:cNvPr id="15" name="Group 4">
              <a:extLst>
                <a:ext uri="{FF2B5EF4-FFF2-40B4-BE49-F238E27FC236}">
                  <a16:creationId xmlns:a16="http://schemas.microsoft.com/office/drawing/2014/main" id="{01625CDE-BC44-40E0-B0BA-625180011787}"/>
                </a:ext>
              </a:extLst>
            </p:cNvPr>
            <p:cNvGrpSpPr/>
            <p:nvPr/>
          </p:nvGrpSpPr>
          <p:grpSpPr>
            <a:xfrm>
              <a:off x="10287000" y="220795"/>
              <a:ext cx="7947650" cy="2403059"/>
              <a:chOff x="0" y="0"/>
              <a:chExt cx="10596866" cy="3204079"/>
            </a:xfrm>
          </p:grpSpPr>
          <p:pic>
            <p:nvPicPr>
              <p:cNvPr id="16" name="Picture 5">
                <a:extLst>
                  <a:ext uri="{FF2B5EF4-FFF2-40B4-BE49-F238E27FC236}">
                    <a16:creationId xmlns:a16="http://schemas.microsoft.com/office/drawing/2014/main" id="{45CEC6D9-8C0C-49D9-B32F-12A4BDC11A88}"/>
                  </a:ext>
                </a:extLst>
              </p:cNvPr>
              <p:cNvPicPr>
                <a:picLocks noChangeAspect="1"/>
              </p:cNvPicPr>
              <p:nvPr/>
            </p:nvPicPr>
            <p:blipFill>
              <a:blip r:embed="rId2"/>
              <a:srcRect r="21984"/>
              <a:stretch>
                <a:fillRect/>
              </a:stretch>
            </p:blipFill>
            <p:spPr>
              <a:xfrm>
                <a:off x="7909052" y="0"/>
                <a:ext cx="2687814" cy="3204079"/>
              </a:xfrm>
              <a:prstGeom prst="rect">
                <a:avLst/>
              </a:prstGeom>
            </p:spPr>
          </p:pic>
          <p:pic>
            <p:nvPicPr>
              <p:cNvPr id="17" name="Picture 6">
                <a:extLst>
                  <a:ext uri="{FF2B5EF4-FFF2-40B4-BE49-F238E27FC236}">
                    <a16:creationId xmlns:a16="http://schemas.microsoft.com/office/drawing/2014/main" id="{5DE8EC1D-01E1-4C05-8E42-3DA8C3466428}"/>
                  </a:ext>
                </a:extLst>
              </p:cNvPr>
              <p:cNvPicPr>
                <a:picLocks noChangeAspect="1"/>
              </p:cNvPicPr>
              <p:nvPr/>
            </p:nvPicPr>
            <p:blipFill>
              <a:blip r:embed="rId2"/>
              <a:srcRect/>
              <a:stretch>
                <a:fillRect/>
              </a:stretch>
            </p:blipFill>
            <p:spPr>
              <a:xfrm>
                <a:off x="4022739" y="0"/>
                <a:ext cx="3445246" cy="3204079"/>
              </a:xfrm>
              <a:prstGeom prst="rect">
                <a:avLst/>
              </a:prstGeom>
            </p:spPr>
          </p:pic>
          <p:pic>
            <p:nvPicPr>
              <p:cNvPr id="18" name="Picture 7">
                <a:extLst>
                  <a:ext uri="{FF2B5EF4-FFF2-40B4-BE49-F238E27FC236}">
                    <a16:creationId xmlns:a16="http://schemas.microsoft.com/office/drawing/2014/main" id="{D46BD8E0-AD03-4FC1-9FD9-7AA6134C0941}"/>
                  </a:ext>
                </a:extLst>
              </p:cNvPr>
              <p:cNvPicPr>
                <a:picLocks noChangeAspect="1"/>
              </p:cNvPicPr>
              <p:nvPr/>
            </p:nvPicPr>
            <p:blipFill>
              <a:blip r:embed="rId2"/>
              <a:srcRect/>
              <a:stretch>
                <a:fillRect/>
              </a:stretch>
            </p:blipFill>
            <p:spPr>
              <a:xfrm>
                <a:off x="0" y="0"/>
                <a:ext cx="3445246" cy="3204079"/>
              </a:xfrm>
              <a:prstGeom prst="rect">
                <a:avLst/>
              </a:prstGeom>
            </p:spPr>
          </p:pic>
        </p:grpSp>
        <p:sp>
          <p:nvSpPr>
            <p:cNvPr id="13" name="AutoShape 2">
              <a:extLst>
                <a:ext uri="{FF2B5EF4-FFF2-40B4-BE49-F238E27FC236}">
                  <a16:creationId xmlns:a16="http://schemas.microsoft.com/office/drawing/2014/main" id="{AA3C5B9E-DC49-4A18-A0B3-F3BA4270F419}"/>
                </a:ext>
              </a:extLst>
            </p:cNvPr>
            <p:cNvSpPr/>
            <p:nvPr/>
          </p:nvSpPr>
          <p:spPr>
            <a:xfrm>
              <a:off x="-422649" y="-79793"/>
              <a:ext cx="12935415" cy="2403059"/>
            </a:xfrm>
            <a:prstGeom prst="rect">
              <a:avLst/>
            </a:prstGeom>
            <a:solidFill>
              <a:srgbClr val="004AAD"/>
            </a:solidFill>
          </p:spPr>
        </p:sp>
      </p:grpSp>
      <p:sp>
        <p:nvSpPr>
          <p:cNvPr id="22" name="AutoShape 2">
            <a:extLst>
              <a:ext uri="{FF2B5EF4-FFF2-40B4-BE49-F238E27FC236}">
                <a16:creationId xmlns:a16="http://schemas.microsoft.com/office/drawing/2014/main" id="{98F97EDD-37A2-405B-A7D3-8647617ECFCE}"/>
              </a:ext>
            </a:extLst>
          </p:cNvPr>
          <p:cNvSpPr/>
          <p:nvPr/>
        </p:nvSpPr>
        <p:spPr>
          <a:xfrm>
            <a:off x="1" y="-32794"/>
            <a:ext cx="8429739" cy="1583906"/>
          </a:xfrm>
          <a:prstGeom prst="rect">
            <a:avLst/>
          </a:prstGeom>
          <a:solidFill>
            <a:srgbClr val="004AAD"/>
          </a:solidFill>
        </p:spPr>
      </p:sp>
      <p:sp>
        <p:nvSpPr>
          <p:cNvPr id="23" name="Rectangle 22">
            <a:extLst>
              <a:ext uri="{FF2B5EF4-FFF2-40B4-BE49-F238E27FC236}">
                <a16:creationId xmlns:a16="http://schemas.microsoft.com/office/drawing/2014/main" id="{799B2884-9CEA-4880-BEC1-82CECF3A933A}"/>
              </a:ext>
            </a:extLst>
          </p:cNvPr>
          <p:cNvSpPr/>
          <p:nvPr/>
        </p:nvSpPr>
        <p:spPr>
          <a:xfrm>
            <a:off x="0" y="-61753"/>
            <a:ext cx="8429740" cy="16210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sp>
        <p:nvSpPr>
          <p:cNvPr id="24" name="Rectangle 23">
            <a:extLst>
              <a:ext uri="{FF2B5EF4-FFF2-40B4-BE49-F238E27FC236}">
                <a16:creationId xmlns:a16="http://schemas.microsoft.com/office/drawing/2014/main" id="{CFDC0C00-9533-4E72-960A-17ABAF797022}"/>
              </a:ext>
            </a:extLst>
          </p:cNvPr>
          <p:cNvSpPr/>
          <p:nvPr/>
        </p:nvSpPr>
        <p:spPr>
          <a:xfrm>
            <a:off x="3543437" y="-57293"/>
            <a:ext cx="4916039" cy="1616593"/>
          </a:xfrm>
          <a:prstGeom prst="rect">
            <a:avLst/>
          </a:prstGeom>
          <a:solidFill>
            <a:srgbClr val="004A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sp>
        <p:nvSpPr>
          <p:cNvPr id="25" name="Isosceles Triangle 24">
            <a:extLst>
              <a:ext uri="{FF2B5EF4-FFF2-40B4-BE49-F238E27FC236}">
                <a16:creationId xmlns:a16="http://schemas.microsoft.com/office/drawing/2014/main" id="{1ED5ECD1-502B-4177-976E-9DFCCD4B7026}"/>
              </a:ext>
            </a:extLst>
          </p:cNvPr>
          <p:cNvSpPr/>
          <p:nvPr/>
        </p:nvSpPr>
        <p:spPr>
          <a:xfrm rot="5400000">
            <a:off x="3297151" y="62505"/>
            <a:ext cx="1703251" cy="139657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pic>
        <p:nvPicPr>
          <p:cNvPr id="27" name="Picture 6">
            <a:extLst>
              <a:ext uri="{FF2B5EF4-FFF2-40B4-BE49-F238E27FC236}">
                <a16:creationId xmlns:a16="http://schemas.microsoft.com/office/drawing/2014/main" id="{E89B519A-752D-4A33-BCEB-E9B759BDD05E}"/>
              </a:ext>
            </a:extLst>
          </p:cNvPr>
          <p:cNvPicPr>
            <a:picLocks noChangeAspect="1"/>
          </p:cNvPicPr>
          <p:nvPr/>
        </p:nvPicPr>
        <p:blipFill>
          <a:blip r:embed="rId3"/>
          <a:srcRect/>
          <a:stretch>
            <a:fillRect/>
          </a:stretch>
        </p:blipFill>
        <p:spPr>
          <a:xfrm>
            <a:off x="189716" y="6399055"/>
            <a:ext cx="1031871" cy="263987"/>
          </a:xfrm>
          <a:prstGeom prst="rect">
            <a:avLst/>
          </a:prstGeom>
        </p:spPr>
      </p:pic>
      <p:sp>
        <p:nvSpPr>
          <p:cNvPr id="31" name="TextBox 19">
            <a:extLst>
              <a:ext uri="{FF2B5EF4-FFF2-40B4-BE49-F238E27FC236}">
                <a16:creationId xmlns:a16="http://schemas.microsoft.com/office/drawing/2014/main" id="{CEF974C5-83A4-1045-B416-66536D57222A}"/>
              </a:ext>
            </a:extLst>
          </p:cNvPr>
          <p:cNvSpPr txBox="1"/>
          <p:nvPr/>
        </p:nvSpPr>
        <p:spPr>
          <a:xfrm>
            <a:off x="189716" y="1335366"/>
            <a:ext cx="11542959" cy="773802"/>
          </a:xfrm>
          <a:prstGeom prst="rect">
            <a:avLst/>
          </a:prstGeom>
        </p:spPr>
        <p:txBody>
          <a:bodyPr wrap="square" lIns="0" tIns="0" rIns="0" bIns="0" rtlCol="0" anchor="t">
            <a:spAutoFit/>
          </a:bodyPr>
          <a:lstStyle/>
          <a:p>
            <a:pPr lvl="0" defTabSz="914400">
              <a:lnSpc>
                <a:spcPts val="6546"/>
              </a:lnSpc>
            </a:pPr>
            <a:r>
              <a:rPr lang="en-US" sz="3600" b="1">
                <a:latin typeface="Arial Black"/>
                <a:cs typeface="Arial"/>
              </a:rPr>
              <a:t>Features available for teachers</a:t>
            </a:r>
          </a:p>
        </p:txBody>
      </p:sp>
      <p:grpSp>
        <p:nvGrpSpPr>
          <p:cNvPr id="2" name="Group 1">
            <a:extLst>
              <a:ext uri="{FF2B5EF4-FFF2-40B4-BE49-F238E27FC236}">
                <a16:creationId xmlns:a16="http://schemas.microsoft.com/office/drawing/2014/main" id="{AECB5201-0BD1-DB46-84A5-E13A93A86920}"/>
              </a:ext>
            </a:extLst>
          </p:cNvPr>
          <p:cNvGrpSpPr/>
          <p:nvPr/>
        </p:nvGrpSpPr>
        <p:grpSpPr>
          <a:xfrm>
            <a:off x="975916" y="2073494"/>
            <a:ext cx="10051079" cy="4618059"/>
            <a:chOff x="934710" y="1983164"/>
            <a:chExt cx="10369128" cy="4764189"/>
          </a:xfrm>
        </p:grpSpPr>
        <p:sp>
          <p:nvSpPr>
            <p:cNvPr id="83" name="Rectangle 82">
              <a:extLst>
                <a:ext uri="{FF2B5EF4-FFF2-40B4-BE49-F238E27FC236}">
                  <a16:creationId xmlns:a16="http://schemas.microsoft.com/office/drawing/2014/main" id="{F14FF84A-3C5E-4845-80CF-01AC39D79607}"/>
                </a:ext>
              </a:extLst>
            </p:cNvPr>
            <p:cNvSpPr/>
            <p:nvPr/>
          </p:nvSpPr>
          <p:spPr>
            <a:xfrm>
              <a:off x="1045547" y="2080130"/>
              <a:ext cx="10224510" cy="969818"/>
            </a:xfrm>
            <a:prstGeom prst="rect">
              <a:avLst/>
            </a:prstGeom>
            <a:solidFill>
              <a:srgbClr val="F0EEEF">
                <a:lumMod val="7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4" name="Rectangle 83">
              <a:extLst>
                <a:ext uri="{FF2B5EF4-FFF2-40B4-BE49-F238E27FC236}">
                  <a16:creationId xmlns:a16="http://schemas.microsoft.com/office/drawing/2014/main" id="{3564DC22-2163-0B4C-8C01-5F26DAAE5858}"/>
                </a:ext>
              </a:extLst>
            </p:cNvPr>
            <p:cNvSpPr/>
            <p:nvPr/>
          </p:nvSpPr>
          <p:spPr>
            <a:xfrm>
              <a:off x="1045547" y="3312598"/>
              <a:ext cx="10258291" cy="969818"/>
            </a:xfrm>
            <a:prstGeom prst="rect">
              <a:avLst/>
            </a:prstGeom>
            <a:solidFill>
              <a:srgbClr val="F0EEEF">
                <a:lumMod val="7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5" name="Rectangle 84">
              <a:extLst>
                <a:ext uri="{FF2B5EF4-FFF2-40B4-BE49-F238E27FC236}">
                  <a16:creationId xmlns:a16="http://schemas.microsoft.com/office/drawing/2014/main" id="{A04B3E0B-24C9-4C45-8C28-D12B22C00A89}"/>
                </a:ext>
              </a:extLst>
            </p:cNvPr>
            <p:cNvSpPr/>
            <p:nvPr/>
          </p:nvSpPr>
          <p:spPr>
            <a:xfrm>
              <a:off x="1045547" y="4545066"/>
              <a:ext cx="10224510" cy="969818"/>
            </a:xfrm>
            <a:prstGeom prst="rect">
              <a:avLst/>
            </a:prstGeom>
            <a:solidFill>
              <a:srgbClr val="F0EEEF">
                <a:lumMod val="7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6" name="Rectangle 85">
              <a:extLst>
                <a:ext uri="{FF2B5EF4-FFF2-40B4-BE49-F238E27FC236}">
                  <a16:creationId xmlns:a16="http://schemas.microsoft.com/office/drawing/2014/main" id="{1EDD5F86-D884-4842-B8C2-A8E372889DDF}"/>
                </a:ext>
              </a:extLst>
            </p:cNvPr>
            <p:cNvSpPr/>
            <p:nvPr/>
          </p:nvSpPr>
          <p:spPr>
            <a:xfrm>
              <a:off x="1045547" y="5777535"/>
              <a:ext cx="10224510" cy="969818"/>
            </a:xfrm>
            <a:prstGeom prst="rect">
              <a:avLst/>
            </a:prstGeom>
            <a:solidFill>
              <a:srgbClr val="F0EEEF">
                <a:lumMod val="7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7" name="Rectangle 86">
              <a:extLst>
                <a:ext uri="{FF2B5EF4-FFF2-40B4-BE49-F238E27FC236}">
                  <a16:creationId xmlns:a16="http://schemas.microsoft.com/office/drawing/2014/main" id="{95963B0F-812A-984C-85AB-1F94F8AE7BE3}"/>
                </a:ext>
              </a:extLst>
            </p:cNvPr>
            <p:cNvSpPr/>
            <p:nvPr/>
          </p:nvSpPr>
          <p:spPr>
            <a:xfrm>
              <a:off x="1904526" y="1983164"/>
              <a:ext cx="9265518" cy="969818"/>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88" name="Group 87">
              <a:extLst>
                <a:ext uri="{FF2B5EF4-FFF2-40B4-BE49-F238E27FC236}">
                  <a16:creationId xmlns:a16="http://schemas.microsoft.com/office/drawing/2014/main" id="{E272A117-5E7C-BD4C-A6EC-90121C03B101}"/>
                </a:ext>
              </a:extLst>
            </p:cNvPr>
            <p:cNvGrpSpPr/>
            <p:nvPr/>
          </p:nvGrpSpPr>
          <p:grpSpPr>
            <a:xfrm>
              <a:off x="934710" y="1983164"/>
              <a:ext cx="1178646" cy="969818"/>
              <a:chOff x="3925455" y="1191491"/>
              <a:chExt cx="1178646" cy="969818"/>
            </a:xfrm>
          </p:grpSpPr>
          <p:sp>
            <p:nvSpPr>
              <p:cNvPr id="89" name="Rectangle 88">
                <a:extLst>
                  <a:ext uri="{FF2B5EF4-FFF2-40B4-BE49-F238E27FC236}">
                    <a16:creationId xmlns:a16="http://schemas.microsoft.com/office/drawing/2014/main" id="{DAA6A9F8-DD58-1A43-8453-892FCC72048E}"/>
                  </a:ext>
                </a:extLst>
              </p:cNvPr>
              <p:cNvSpPr/>
              <p:nvPr/>
            </p:nvSpPr>
            <p:spPr>
              <a:xfrm>
                <a:off x="3925455" y="1191491"/>
                <a:ext cx="969818" cy="969818"/>
              </a:xfrm>
              <a:prstGeom prst="rect">
                <a:avLst/>
              </a:prstGeom>
              <a:solidFill>
                <a:srgbClr val="00B09B"/>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800" b="1" i="0" u="none" strike="noStrike" kern="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01</a:t>
                </a:r>
              </a:p>
            </p:txBody>
          </p:sp>
          <p:sp>
            <p:nvSpPr>
              <p:cNvPr id="90" name="Isosceles Triangle 5">
                <a:extLst>
                  <a:ext uri="{FF2B5EF4-FFF2-40B4-BE49-F238E27FC236}">
                    <a16:creationId xmlns:a16="http://schemas.microsoft.com/office/drawing/2014/main" id="{D5DDB3AD-C1E4-E74C-9144-4693AF583363}"/>
                  </a:ext>
                </a:extLst>
              </p:cNvPr>
              <p:cNvSpPr/>
              <p:nvPr/>
            </p:nvSpPr>
            <p:spPr>
              <a:xfrm rot="5400000">
                <a:off x="4803124" y="1537059"/>
                <a:ext cx="323272" cy="278683"/>
              </a:xfrm>
              <a:prstGeom prst="triangle">
                <a:avLst/>
              </a:prstGeom>
              <a:solidFill>
                <a:srgbClr val="00B09B"/>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91" name="Rectangle 90">
              <a:extLst>
                <a:ext uri="{FF2B5EF4-FFF2-40B4-BE49-F238E27FC236}">
                  <a16:creationId xmlns:a16="http://schemas.microsoft.com/office/drawing/2014/main" id="{26EC53E6-CEE5-A74E-82CF-8F48B16C43E7}"/>
                </a:ext>
              </a:extLst>
            </p:cNvPr>
            <p:cNvSpPr/>
            <p:nvPr/>
          </p:nvSpPr>
          <p:spPr>
            <a:xfrm>
              <a:off x="1904526" y="3215555"/>
              <a:ext cx="9265518" cy="969818"/>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92" name="Group 91">
              <a:extLst>
                <a:ext uri="{FF2B5EF4-FFF2-40B4-BE49-F238E27FC236}">
                  <a16:creationId xmlns:a16="http://schemas.microsoft.com/office/drawing/2014/main" id="{6150A11F-A282-724B-B375-56619BC8426C}"/>
                </a:ext>
              </a:extLst>
            </p:cNvPr>
            <p:cNvGrpSpPr/>
            <p:nvPr/>
          </p:nvGrpSpPr>
          <p:grpSpPr>
            <a:xfrm>
              <a:off x="934710" y="3215555"/>
              <a:ext cx="1178646" cy="969818"/>
              <a:chOff x="3925455" y="1191491"/>
              <a:chExt cx="1178646" cy="969818"/>
            </a:xfrm>
          </p:grpSpPr>
          <p:sp>
            <p:nvSpPr>
              <p:cNvPr id="93" name="Rectangle 92">
                <a:extLst>
                  <a:ext uri="{FF2B5EF4-FFF2-40B4-BE49-F238E27FC236}">
                    <a16:creationId xmlns:a16="http://schemas.microsoft.com/office/drawing/2014/main" id="{7A5ECAB0-7563-B742-8258-6CB6DBFA7AF1}"/>
                  </a:ext>
                </a:extLst>
              </p:cNvPr>
              <p:cNvSpPr/>
              <p:nvPr/>
            </p:nvSpPr>
            <p:spPr>
              <a:xfrm>
                <a:off x="3925455" y="1191491"/>
                <a:ext cx="969818" cy="969818"/>
              </a:xfrm>
              <a:prstGeom prst="rect">
                <a:avLst/>
              </a:prstGeom>
              <a:solidFill>
                <a:srgbClr val="0D95BC"/>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800" b="1" i="0" u="none" strike="noStrike" kern="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02</a:t>
                </a:r>
              </a:p>
            </p:txBody>
          </p:sp>
          <p:sp>
            <p:nvSpPr>
              <p:cNvPr id="94" name="Isosceles Triangle 12">
                <a:extLst>
                  <a:ext uri="{FF2B5EF4-FFF2-40B4-BE49-F238E27FC236}">
                    <a16:creationId xmlns:a16="http://schemas.microsoft.com/office/drawing/2014/main" id="{A3D9E205-A706-0146-8C4A-CBF0939B8CCE}"/>
                  </a:ext>
                </a:extLst>
              </p:cNvPr>
              <p:cNvSpPr/>
              <p:nvPr/>
            </p:nvSpPr>
            <p:spPr>
              <a:xfrm rot="5400000">
                <a:off x="4803124" y="1537059"/>
                <a:ext cx="323272" cy="278683"/>
              </a:xfrm>
              <a:prstGeom prst="triangle">
                <a:avLst/>
              </a:prstGeom>
              <a:solidFill>
                <a:srgbClr val="0D95BC"/>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95" name="Rectangle 94">
              <a:extLst>
                <a:ext uri="{FF2B5EF4-FFF2-40B4-BE49-F238E27FC236}">
                  <a16:creationId xmlns:a16="http://schemas.microsoft.com/office/drawing/2014/main" id="{C88B6301-3F15-554B-BAB6-8E12C6CA0364}"/>
                </a:ext>
              </a:extLst>
            </p:cNvPr>
            <p:cNvSpPr/>
            <p:nvPr/>
          </p:nvSpPr>
          <p:spPr>
            <a:xfrm>
              <a:off x="1904526" y="4447946"/>
              <a:ext cx="9265518" cy="969818"/>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96" name="Group 95">
              <a:extLst>
                <a:ext uri="{FF2B5EF4-FFF2-40B4-BE49-F238E27FC236}">
                  <a16:creationId xmlns:a16="http://schemas.microsoft.com/office/drawing/2014/main" id="{E0064614-0AEA-EA49-9955-CA7E4628F0FC}"/>
                </a:ext>
              </a:extLst>
            </p:cNvPr>
            <p:cNvGrpSpPr/>
            <p:nvPr/>
          </p:nvGrpSpPr>
          <p:grpSpPr>
            <a:xfrm>
              <a:off x="934710" y="4447946"/>
              <a:ext cx="1178646" cy="969818"/>
              <a:chOff x="3925455" y="1191491"/>
              <a:chExt cx="1178646" cy="969818"/>
            </a:xfrm>
          </p:grpSpPr>
          <p:sp>
            <p:nvSpPr>
              <p:cNvPr id="97" name="Rectangle 96">
                <a:extLst>
                  <a:ext uri="{FF2B5EF4-FFF2-40B4-BE49-F238E27FC236}">
                    <a16:creationId xmlns:a16="http://schemas.microsoft.com/office/drawing/2014/main" id="{2ADD0C12-5ABB-0046-B8BB-CC7112C5BECB}"/>
                  </a:ext>
                </a:extLst>
              </p:cNvPr>
              <p:cNvSpPr/>
              <p:nvPr/>
            </p:nvSpPr>
            <p:spPr>
              <a:xfrm>
                <a:off x="3925455" y="1191491"/>
                <a:ext cx="969818" cy="969818"/>
              </a:xfrm>
              <a:prstGeom prst="rect">
                <a:avLst/>
              </a:prstGeom>
              <a:solidFill>
                <a:srgbClr val="EBCB3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800" b="1" i="0" u="none" strike="noStrike" kern="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03</a:t>
                </a:r>
              </a:p>
            </p:txBody>
          </p:sp>
          <p:sp>
            <p:nvSpPr>
              <p:cNvPr id="98" name="Isosceles Triangle 17">
                <a:extLst>
                  <a:ext uri="{FF2B5EF4-FFF2-40B4-BE49-F238E27FC236}">
                    <a16:creationId xmlns:a16="http://schemas.microsoft.com/office/drawing/2014/main" id="{AB21D0C8-6F5A-8048-8A39-9FC74BE4991B}"/>
                  </a:ext>
                </a:extLst>
              </p:cNvPr>
              <p:cNvSpPr/>
              <p:nvPr/>
            </p:nvSpPr>
            <p:spPr>
              <a:xfrm rot="5400000">
                <a:off x="4803124" y="1537059"/>
                <a:ext cx="323272" cy="278683"/>
              </a:xfrm>
              <a:prstGeom prst="triangle">
                <a:avLst/>
              </a:prstGeom>
              <a:solidFill>
                <a:srgbClr val="EBCB3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99" name="Rectangle 98">
              <a:extLst>
                <a:ext uri="{FF2B5EF4-FFF2-40B4-BE49-F238E27FC236}">
                  <a16:creationId xmlns:a16="http://schemas.microsoft.com/office/drawing/2014/main" id="{D218C5A4-922B-A74F-AF0D-05CAA0DE68CD}"/>
                </a:ext>
              </a:extLst>
            </p:cNvPr>
            <p:cNvSpPr/>
            <p:nvPr/>
          </p:nvSpPr>
          <p:spPr>
            <a:xfrm>
              <a:off x="1904526" y="5680336"/>
              <a:ext cx="9265518" cy="969818"/>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100" name="Group 99">
              <a:extLst>
                <a:ext uri="{FF2B5EF4-FFF2-40B4-BE49-F238E27FC236}">
                  <a16:creationId xmlns:a16="http://schemas.microsoft.com/office/drawing/2014/main" id="{EEA872BA-B9F7-A247-9117-E88C6A689130}"/>
                </a:ext>
              </a:extLst>
            </p:cNvPr>
            <p:cNvGrpSpPr/>
            <p:nvPr/>
          </p:nvGrpSpPr>
          <p:grpSpPr>
            <a:xfrm>
              <a:off x="934710" y="5680336"/>
              <a:ext cx="1178646" cy="969818"/>
              <a:chOff x="3925455" y="1191491"/>
              <a:chExt cx="1178646" cy="969818"/>
            </a:xfrm>
          </p:grpSpPr>
          <p:sp>
            <p:nvSpPr>
              <p:cNvPr id="101" name="Rectangle 100">
                <a:extLst>
                  <a:ext uri="{FF2B5EF4-FFF2-40B4-BE49-F238E27FC236}">
                    <a16:creationId xmlns:a16="http://schemas.microsoft.com/office/drawing/2014/main" id="{286C76D5-810A-E545-A059-3FBA85205B67}"/>
                  </a:ext>
                </a:extLst>
              </p:cNvPr>
              <p:cNvSpPr/>
              <p:nvPr/>
            </p:nvSpPr>
            <p:spPr>
              <a:xfrm>
                <a:off x="3925455" y="1191491"/>
                <a:ext cx="969818" cy="969818"/>
              </a:xfrm>
              <a:prstGeom prst="rect">
                <a:avLst/>
              </a:prstGeom>
              <a:solidFill>
                <a:srgbClr val="C1301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800" b="1" i="0" u="none" strike="noStrike" kern="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04</a:t>
                </a:r>
              </a:p>
            </p:txBody>
          </p:sp>
          <p:sp>
            <p:nvSpPr>
              <p:cNvPr id="102" name="Isosceles Triangle 22">
                <a:extLst>
                  <a:ext uri="{FF2B5EF4-FFF2-40B4-BE49-F238E27FC236}">
                    <a16:creationId xmlns:a16="http://schemas.microsoft.com/office/drawing/2014/main" id="{B467DC9E-1D58-A549-9DAA-AF415B6050F3}"/>
                  </a:ext>
                </a:extLst>
              </p:cNvPr>
              <p:cNvSpPr/>
              <p:nvPr/>
            </p:nvSpPr>
            <p:spPr>
              <a:xfrm rot="5400000">
                <a:off x="4803124" y="1537059"/>
                <a:ext cx="323272" cy="278683"/>
              </a:xfrm>
              <a:prstGeom prst="triangle">
                <a:avLst/>
              </a:prstGeom>
              <a:solidFill>
                <a:srgbClr val="C1301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pic>
          <p:nvPicPr>
            <p:cNvPr id="103" name="Graphic 102" descr="Classroom">
              <a:extLst>
                <a:ext uri="{FF2B5EF4-FFF2-40B4-BE49-F238E27FC236}">
                  <a16:creationId xmlns:a16="http://schemas.microsoft.com/office/drawing/2014/main" id="{1045CE11-3C62-3347-93AF-D5FD3D3FB9A9}"/>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10255644" y="2062962"/>
              <a:ext cx="914400" cy="914400"/>
            </a:xfrm>
            <a:prstGeom prst="rect">
              <a:avLst/>
            </a:prstGeom>
          </p:spPr>
        </p:pic>
        <p:pic>
          <p:nvPicPr>
            <p:cNvPr id="104" name="Graphic 103" descr="Hierarchy">
              <a:extLst>
                <a:ext uri="{FF2B5EF4-FFF2-40B4-BE49-F238E27FC236}">
                  <a16:creationId xmlns:a16="http://schemas.microsoft.com/office/drawing/2014/main" id="{AD16ECED-8E19-0F48-858E-40B2B75A9D32}"/>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10255644" y="3297444"/>
              <a:ext cx="914400" cy="914400"/>
            </a:xfrm>
            <a:prstGeom prst="rect">
              <a:avLst/>
            </a:prstGeom>
          </p:spPr>
        </p:pic>
        <p:pic>
          <p:nvPicPr>
            <p:cNvPr id="105" name="Graphic 104" descr="Marketing">
              <a:extLst>
                <a:ext uri="{FF2B5EF4-FFF2-40B4-BE49-F238E27FC236}">
                  <a16:creationId xmlns:a16="http://schemas.microsoft.com/office/drawing/2014/main" id="{1F222FA9-3B95-2C45-951B-CE29EEDCE472}"/>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10355657" y="4503364"/>
              <a:ext cx="914400" cy="914400"/>
            </a:xfrm>
            <a:prstGeom prst="rect">
              <a:avLst/>
            </a:prstGeom>
          </p:spPr>
        </p:pic>
        <p:pic>
          <p:nvPicPr>
            <p:cNvPr id="106" name="Graphic 105" descr="Lightbulb and pencil">
              <a:extLst>
                <a:ext uri="{FF2B5EF4-FFF2-40B4-BE49-F238E27FC236}">
                  <a16:creationId xmlns:a16="http://schemas.microsoft.com/office/drawing/2014/main" id="{92427C0F-59B0-2A46-B8D1-DA4E4C2FEDE1}"/>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10255644" y="5735754"/>
              <a:ext cx="914400" cy="914400"/>
            </a:xfrm>
            <a:prstGeom prst="rect">
              <a:avLst/>
            </a:prstGeom>
          </p:spPr>
        </p:pic>
        <p:sp>
          <p:nvSpPr>
            <p:cNvPr id="107" name="Rectangle 106">
              <a:extLst>
                <a:ext uri="{FF2B5EF4-FFF2-40B4-BE49-F238E27FC236}">
                  <a16:creationId xmlns:a16="http://schemas.microsoft.com/office/drawing/2014/main" id="{6DBD7A17-F350-C64F-A33F-63CD695C8982}"/>
                </a:ext>
              </a:extLst>
            </p:cNvPr>
            <p:cNvSpPr/>
            <p:nvPr/>
          </p:nvSpPr>
          <p:spPr>
            <a:xfrm>
              <a:off x="2224194" y="2235389"/>
              <a:ext cx="6242415" cy="523220"/>
            </a:xfrm>
            <a:prstGeom prst="rect">
              <a:avLst/>
            </a:prstGeom>
          </p:spPr>
          <p:txBody>
            <a:bodyPr wrap="none">
              <a:spAutoFit/>
            </a:bodyPr>
            <a:lstStyle/>
            <a:p>
              <a:r>
                <a:rPr lang="en-US" sz="2800">
                  <a:solidFill>
                    <a:prstClr val="black">
                      <a:lumMod val="95000"/>
                      <a:lumOff val="5000"/>
                    </a:prstClr>
                  </a:solidFill>
                  <a:latin typeface="Arial" panose="020B0604020202020204" pitchFamily="34" charset="0"/>
                  <a:cs typeface="Arial" panose="020B0604020202020204" pitchFamily="34" charset="0"/>
                </a:rPr>
                <a:t>Streamline how they manage classes.</a:t>
              </a:r>
              <a:endParaRPr lang="en-US" sz="2800"/>
            </a:p>
          </p:txBody>
        </p:sp>
        <p:sp>
          <p:nvSpPr>
            <p:cNvPr id="108" name="Rectangle 107">
              <a:extLst>
                <a:ext uri="{FF2B5EF4-FFF2-40B4-BE49-F238E27FC236}">
                  <a16:creationId xmlns:a16="http://schemas.microsoft.com/office/drawing/2014/main" id="{CA3F86F3-C8E6-4048-AF73-B64E3DF1AA79}"/>
                </a:ext>
              </a:extLst>
            </p:cNvPr>
            <p:cNvSpPr/>
            <p:nvPr/>
          </p:nvSpPr>
          <p:spPr>
            <a:xfrm>
              <a:off x="2113356" y="3339145"/>
              <a:ext cx="8556625" cy="892552"/>
            </a:xfrm>
            <a:prstGeom prst="rect">
              <a:avLst/>
            </a:prstGeom>
          </p:spPr>
          <p:txBody>
            <a:bodyPr wrap="square">
              <a:spAutoFit/>
            </a:bodyPr>
            <a:lstStyle/>
            <a:p>
              <a:pPr defTabSz="914400">
                <a:defRPr/>
              </a:pPr>
              <a:r>
                <a:rPr lang="en-PH" sz="2600">
                  <a:latin typeface="Arial" panose="020B0604020202020204" pitchFamily="34" charset="0"/>
                  <a:cs typeface="Arial" panose="020B0604020202020204" pitchFamily="34" charset="0"/>
                </a:rPr>
                <a:t>Digitally organize, distribute, and collect assignments, </a:t>
              </a:r>
            </a:p>
            <a:p>
              <a:pPr defTabSz="914400">
                <a:defRPr/>
              </a:pPr>
              <a:r>
                <a:rPr lang="en-PH" sz="2600">
                  <a:latin typeface="Arial" panose="020B0604020202020204" pitchFamily="34" charset="0"/>
                  <a:cs typeface="Arial" panose="020B0604020202020204" pitchFamily="34" charset="0"/>
                </a:rPr>
                <a:t>course materials, and student work.</a:t>
              </a:r>
              <a:r>
                <a:rPr lang="en-PH" sz="2400">
                  <a:latin typeface="Arial" panose="020B0604020202020204" pitchFamily="34" charset="0"/>
                  <a:cs typeface="Arial" panose="020B0604020202020204" pitchFamily="34" charset="0"/>
                </a:rPr>
                <a:t> </a:t>
              </a:r>
            </a:p>
          </p:txBody>
        </p:sp>
        <p:sp>
          <p:nvSpPr>
            <p:cNvPr id="109" name="Rectangle 108">
              <a:extLst>
                <a:ext uri="{FF2B5EF4-FFF2-40B4-BE49-F238E27FC236}">
                  <a16:creationId xmlns:a16="http://schemas.microsoft.com/office/drawing/2014/main" id="{CAC26C8D-94D1-4147-899A-7F1D44FAA81B}"/>
                </a:ext>
              </a:extLst>
            </p:cNvPr>
            <p:cNvSpPr/>
            <p:nvPr/>
          </p:nvSpPr>
          <p:spPr>
            <a:xfrm>
              <a:off x="2183210" y="4724202"/>
              <a:ext cx="8279831" cy="523220"/>
            </a:xfrm>
            <a:prstGeom prst="rect">
              <a:avLst/>
            </a:prstGeom>
          </p:spPr>
          <p:txBody>
            <a:bodyPr wrap="none">
              <a:spAutoFit/>
            </a:bodyPr>
            <a:lstStyle/>
            <a:p>
              <a:pPr defTabSz="914400">
                <a:defRPr/>
              </a:pPr>
              <a:r>
                <a:rPr lang="en-US" sz="2800">
                  <a:solidFill>
                    <a:prstClr val="black">
                      <a:lumMod val="95000"/>
                      <a:lumOff val="5000"/>
                    </a:prstClr>
                  </a:solidFill>
                  <a:latin typeface="Arial" panose="020B0604020202020204" pitchFamily="34" charset="0"/>
                  <a:cs typeface="Arial" panose="020B0604020202020204" pitchFamily="34" charset="0"/>
                </a:rPr>
                <a:t>Communicate with students about their classwork. </a:t>
              </a:r>
            </a:p>
          </p:txBody>
        </p:sp>
        <p:sp>
          <p:nvSpPr>
            <p:cNvPr id="110" name="Rectangle 109">
              <a:extLst>
                <a:ext uri="{FF2B5EF4-FFF2-40B4-BE49-F238E27FC236}">
                  <a16:creationId xmlns:a16="http://schemas.microsoft.com/office/drawing/2014/main" id="{D60EDC49-F894-6941-A571-25EF2C6382E9}"/>
                </a:ext>
              </a:extLst>
            </p:cNvPr>
            <p:cNvSpPr/>
            <p:nvPr/>
          </p:nvSpPr>
          <p:spPr>
            <a:xfrm>
              <a:off x="2243394" y="5735754"/>
              <a:ext cx="7822621" cy="954107"/>
            </a:xfrm>
            <a:prstGeom prst="rect">
              <a:avLst/>
            </a:prstGeom>
          </p:spPr>
          <p:txBody>
            <a:bodyPr wrap="square">
              <a:spAutoFit/>
            </a:bodyPr>
            <a:lstStyle/>
            <a:p>
              <a:r>
                <a:rPr lang="en-US" sz="2800">
                  <a:solidFill>
                    <a:prstClr val="black">
                      <a:lumMod val="95000"/>
                      <a:lumOff val="5000"/>
                    </a:prstClr>
                  </a:solidFill>
                  <a:latin typeface="Arial" panose="020B0604020202020204" pitchFamily="34" charset="0"/>
                  <a:cs typeface="Arial" panose="020B0604020202020204" pitchFamily="34" charset="0"/>
                </a:rPr>
                <a:t>Give students timely feedback on their assignments and assessments.</a:t>
              </a:r>
              <a:endParaRPr lang="en-US" sz="2800"/>
            </a:p>
          </p:txBody>
        </p:sp>
      </p:grpSp>
      <p:pic>
        <p:nvPicPr>
          <p:cNvPr id="3" name="Picture 2" descr="A close up of a logo&#10;&#10;Description automatically generated">
            <a:extLst>
              <a:ext uri="{FF2B5EF4-FFF2-40B4-BE49-F238E27FC236}">
                <a16:creationId xmlns:a16="http://schemas.microsoft.com/office/drawing/2014/main" id="{FE2437A9-AF81-4D72-AB47-5B8275E8B63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82828" y="127864"/>
            <a:ext cx="2518352" cy="897675"/>
          </a:xfrm>
          <a:prstGeom prst="rect">
            <a:avLst/>
          </a:prstGeom>
        </p:spPr>
      </p:pic>
    </p:spTree>
    <p:extLst>
      <p:ext uri="{BB962C8B-B14F-4D97-AF65-F5344CB8AC3E}">
        <p14:creationId xmlns:p14="http://schemas.microsoft.com/office/powerpoint/2010/main" val="330765264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DABDBC12-1643-4C9D-9153-CC3114CC6FD0}"/>
              </a:ext>
            </a:extLst>
          </p:cNvPr>
          <p:cNvGrpSpPr/>
          <p:nvPr/>
        </p:nvGrpSpPr>
        <p:grpSpPr>
          <a:xfrm>
            <a:off x="0" y="-53195"/>
            <a:ext cx="12251517" cy="1802431"/>
            <a:chOff x="-422649" y="-79793"/>
            <a:chExt cx="18799925" cy="2703647"/>
          </a:xfrm>
        </p:grpSpPr>
        <p:sp>
          <p:nvSpPr>
            <p:cNvPr id="14" name="AutoShape 3">
              <a:extLst>
                <a:ext uri="{FF2B5EF4-FFF2-40B4-BE49-F238E27FC236}">
                  <a16:creationId xmlns:a16="http://schemas.microsoft.com/office/drawing/2014/main" id="{9EE504B6-7D68-436B-97C2-31541218D674}"/>
                </a:ext>
              </a:extLst>
            </p:cNvPr>
            <p:cNvSpPr/>
            <p:nvPr/>
          </p:nvSpPr>
          <p:spPr>
            <a:xfrm>
              <a:off x="8876107" y="0"/>
              <a:ext cx="9501169" cy="2314038"/>
            </a:xfrm>
            <a:prstGeom prst="rect">
              <a:avLst/>
            </a:prstGeom>
            <a:solidFill>
              <a:srgbClr val="F46721"/>
            </a:solidFill>
          </p:spPr>
        </p:sp>
        <p:grpSp>
          <p:nvGrpSpPr>
            <p:cNvPr id="15" name="Group 4">
              <a:extLst>
                <a:ext uri="{FF2B5EF4-FFF2-40B4-BE49-F238E27FC236}">
                  <a16:creationId xmlns:a16="http://schemas.microsoft.com/office/drawing/2014/main" id="{01625CDE-BC44-40E0-B0BA-625180011787}"/>
                </a:ext>
              </a:extLst>
            </p:cNvPr>
            <p:cNvGrpSpPr/>
            <p:nvPr/>
          </p:nvGrpSpPr>
          <p:grpSpPr>
            <a:xfrm>
              <a:off x="10287000" y="220795"/>
              <a:ext cx="7947650" cy="2403059"/>
              <a:chOff x="0" y="0"/>
              <a:chExt cx="10596866" cy="3204079"/>
            </a:xfrm>
          </p:grpSpPr>
          <p:pic>
            <p:nvPicPr>
              <p:cNvPr id="16" name="Picture 5">
                <a:extLst>
                  <a:ext uri="{FF2B5EF4-FFF2-40B4-BE49-F238E27FC236}">
                    <a16:creationId xmlns:a16="http://schemas.microsoft.com/office/drawing/2014/main" id="{45CEC6D9-8C0C-49D9-B32F-12A4BDC11A88}"/>
                  </a:ext>
                </a:extLst>
              </p:cNvPr>
              <p:cNvPicPr>
                <a:picLocks noChangeAspect="1"/>
              </p:cNvPicPr>
              <p:nvPr/>
            </p:nvPicPr>
            <p:blipFill>
              <a:blip r:embed="rId2"/>
              <a:srcRect r="21984"/>
              <a:stretch>
                <a:fillRect/>
              </a:stretch>
            </p:blipFill>
            <p:spPr>
              <a:xfrm>
                <a:off x="7909052" y="0"/>
                <a:ext cx="2687814" cy="3204079"/>
              </a:xfrm>
              <a:prstGeom prst="rect">
                <a:avLst/>
              </a:prstGeom>
            </p:spPr>
          </p:pic>
          <p:pic>
            <p:nvPicPr>
              <p:cNvPr id="17" name="Picture 6">
                <a:extLst>
                  <a:ext uri="{FF2B5EF4-FFF2-40B4-BE49-F238E27FC236}">
                    <a16:creationId xmlns:a16="http://schemas.microsoft.com/office/drawing/2014/main" id="{5DE8EC1D-01E1-4C05-8E42-3DA8C3466428}"/>
                  </a:ext>
                </a:extLst>
              </p:cNvPr>
              <p:cNvPicPr>
                <a:picLocks noChangeAspect="1"/>
              </p:cNvPicPr>
              <p:nvPr/>
            </p:nvPicPr>
            <p:blipFill>
              <a:blip r:embed="rId2"/>
              <a:srcRect/>
              <a:stretch>
                <a:fillRect/>
              </a:stretch>
            </p:blipFill>
            <p:spPr>
              <a:xfrm>
                <a:off x="4022739" y="0"/>
                <a:ext cx="3445246" cy="3204079"/>
              </a:xfrm>
              <a:prstGeom prst="rect">
                <a:avLst/>
              </a:prstGeom>
            </p:spPr>
          </p:pic>
          <p:pic>
            <p:nvPicPr>
              <p:cNvPr id="18" name="Picture 7">
                <a:extLst>
                  <a:ext uri="{FF2B5EF4-FFF2-40B4-BE49-F238E27FC236}">
                    <a16:creationId xmlns:a16="http://schemas.microsoft.com/office/drawing/2014/main" id="{D46BD8E0-AD03-4FC1-9FD9-7AA6134C0941}"/>
                  </a:ext>
                </a:extLst>
              </p:cNvPr>
              <p:cNvPicPr>
                <a:picLocks noChangeAspect="1"/>
              </p:cNvPicPr>
              <p:nvPr/>
            </p:nvPicPr>
            <p:blipFill>
              <a:blip r:embed="rId2"/>
              <a:srcRect/>
              <a:stretch>
                <a:fillRect/>
              </a:stretch>
            </p:blipFill>
            <p:spPr>
              <a:xfrm>
                <a:off x="0" y="0"/>
                <a:ext cx="3445246" cy="3204079"/>
              </a:xfrm>
              <a:prstGeom prst="rect">
                <a:avLst/>
              </a:prstGeom>
            </p:spPr>
          </p:pic>
        </p:grpSp>
        <p:sp>
          <p:nvSpPr>
            <p:cNvPr id="13" name="AutoShape 2">
              <a:extLst>
                <a:ext uri="{FF2B5EF4-FFF2-40B4-BE49-F238E27FC236}">
                  <a16:creationId xmlns:a16="http://schemas.microsoft.com/office/drawing/2014/main" id="{AA3C5B9E-DC49-4A18-A0B3-F3BA4270F419}"/>
                </a:ext>
              </a:extLst>
            </p:cNvPr>
            <p:cNvSpPr/>
            <p:nvPr/>
          </p:nvSpPr>
          <p:spPr>
            <a:xfrm>
              <a:off x="-422649" y="-79793"/>
              <a:ext cx="12935415" cy="2403059"/>
            </a:xfrm>
            <a:prstGeom prst="rect">
              <a:avLst/>
            </a:prstGeom>
            <a:solidFill>
              <a:srgbClr val="004AAD"/>
            </a:solidFill>
          </p:spPr>
        </p:sp>
      </p:grpSp>
      <p:sp>
        <p:nvSpPr>
          <p:cNvPr id="22" name="AutoShape 2">
            <a:extLst>
              <a:ext uri="{FF2B5EF4-FFF2-40B4-BE49-F238E27FC236}">
                <a16:creationId xmlns:a16="http://schemas.microsoft.com/office/drawing/2014/main" id="{98F97EDD-37A2-405B-A7D3-8647617ECFCE}"/>
              </a:ext>
            </a:extLst>
          </p:cNvPr>
          <p:cNvSpPr/>
          <p:nvPr/>
        </p:nvSpPr>
        <p:spPr>
          <a:xfrm>
            <a:off x="1" y="-32794"/>
            <a:ext cx="8429739" cy="1583906"/>
          </a:xfrm>
          <a:prstGeom prst="rect">
            <a:avLst/>
          </a:prstGeom>
          <a:solidFill>
            <a:srgbClr val="004AAD"/>
          </a:solidFill>
        </p:spPr>
      </p:sp>
      <p:sp>
        <p:nvSpPr>
          <p:cNvPr id="23" name="Rectangle 22">
            <a:extLst>
              <a:ext uri="{FF2B5EF4-FFF2-40B4-BE49-F238E27FC236}">
                <a16:creationId xmlns:a16="http://schemas.microsoft.com/office/drawing/2014/main" id="{799B2884-9CEA-4880-BEC1-82CECF3A933A}"/>
              </a:ext>
            </a:extLst>
          </p:cNvPr>
          <p:cNvSpPr/>
          <p:nvPr/>
        </p:nvSpPr>
        <p:spPr>
          <a:xfrm>
            <a:off x="0" y="-61753"/>
            <a:ext cx="8429740" cy="16210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sp>
        <p:nvSpPr>
          <p:cNvPr id="24" name="Rectangle 23">
            <a:extLst>
              <a:ext uri="{FF2B5EF4-FFF2-40B4-BE49-F238E27FC236}">
                <a16:creationId xmlns:a16="http://schemas.microsoft.com/office/drawing/2014/main" id="{CFDC0C00-9533-4E72-960A-17ABAF797022}"/>
              </a:ext>
            </a:extLst>
          </p:cNvPr>
          <p:cNvSpPr/>
          <p:nvPr/>
        </p:nvSpPr>
        <p:spPr>
          <a:xfrm>
            <a:off x="3543437" y="-57293"/>
            <a:ext cx="4916039" cy="1616593"/>
          </a:xfrm>
          <a:prstGeom prst="rect">
            <a:avLst/>
          </a:prstGeom>
          <a:solidFill>
            <a:srgbClr val="004A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sp>
        <p:nvSpPr>
          <p:cNvPr id="25" name="Isosceles Triangle 24">
            <a:extLst>
              <a:ext uri="{FF2B5EF4-FFF2-40B4-BE49-F238E27FC236}">
                <a16:creationId xmlns:a16="http://schemas.microsoft.com/office/drawing/2014/main" id="{1ED5ECD1-502B-4177-976E-9DFCCD4B7026}"/>
              </a:ext>
            </a:extLst>
          </p:cNvPr>
          <p:cNvSpPr/>
          <p:nvPr/>
        </p:nvSpPr>
        <p:spPr>
          <a:xfrm rot="5400000">
            <a:off x="3297151" y="62505"/>
            <a:ext cx="1703251" cy="139657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pic>
        <p:nvPicPr>
          <p:cNvPr id="27" name="Picture 6">
            <a:extLst>
              <a:ext uri="{FF2B5EF4-FFF2-40B4-BE49-F238E27FC236}">
                <a16:creationId xmlns:a16="http://schemas.microsoft.com/office/drawing/2014/main" id="{E89B519A-752D-4A33-BCEB-E9B759BDD05E}"/>
              </a:ext>
            </a:extLst>
          </p:cNvPr>
          <p:cNvPicPr>
            <a:picLocks noChangeAspect="1"/>
          </p:cNvPicPr>
          <p:nvPr/>
        </p:nvPicPr>
        <p:blipFill>
          <a:blip r:embed="rId3"/>
          <a:srcRect/>
          <a:stretch>
            <a:fillRect/>
          </a:stretch>
        </p:blipFill>
        <p:spPr>
          <a:xfrm>
            <a:off x="189716" y="6399055"/>
            <a:ext cx="1031871" cy="263987"/>
          </a:xfrm>
          <a:prstGeom prst="rect">
            <a:avLst/>
          </a:prstGeom>
        </p:spPr>
      </p:pic>
      <p:sp>
        <p:nvSpPr>
          <p:cNvPr id="31" name="TextBox 19">
            <a:extLst>
              <a:ext uri="{FF2B5EF4-FFF2-40B4-BE49-F238E27FC236}">
                <a16:creationId xmlns:a16="http://schemas.microsoft.com/office/drawing/2014/main" id="{CEF974C5-83A4-1045-B416-66536D57222A}"/>
              </a:ext>
            </a:extLst>
          </p:cNvPr>
          <p:cNvSpPr txBox="1"/>
          <p:nvPr/>
        </p:nvSpPr>
        <p:spPr>
          <a:xfrm>
            <a:off x="189716" y="1553191"/>
            <a:ext cx="12002284" cy="760336"/>
          </a:xfrm>
          <a:prstGeom prst="rect">
            <a:avLst/>
          </a:prstGeom>
        </p:spPr>
        <p:txBody>
          <a:bodyPr wrap="square" lIns="0" tIns="0" rIns="0" bIns="0" rtlCol="0" anchor="t">
            <a:spAutoFit/>
          </a:bodyPr>
          <a:lstStyle/>
          <a:p>
            <a:pPr lvl="0" algn="ctr" defTabSz="914400">
              <a:lnSpc>
                <a:spcPts val="6546"/>
              </a:lnSpc>
            </a:pPr>
            <a:r>
              <a:rPr lang="en-US" sz="4000" b="1">
                <a:latin typeface="Arial Black"/>
                <a:cs typeface="Arial"/>
              </a:rPr>
              <a:t>Additional features for teachers</a:t>
            </a:r>
          </a:p>
        </p:txBody>
      </p:sp>
      <p:sp>
        <p:nvSpPr>
          <p:cNvPr id="26" name="Shape">
            <a:extLst>
              <a:ext uri="{FF2B5EF4-FFF2-40B4-BE49-F238E27FC236}">
                <a16:creationId xmlns:a16="http://schemas.microsoft.com/office/drawing/2014/main" id="{83EEEF0F-3C67-1645-BF16-683737F77CC8}"/>
              </a:ext>
            </a:extLst>
          </p:cNvPr>
          <p:cNvSpPr/>
          <p:nvPr/>
        </p:nvSpPr>
        <p:spPr>
          <a:xfrm>
            <a:off x="994069" y="2524389"/>
            <a:ext cx="3163291" cy="3488682"/>
          </a:xfrm>
          <a:custGeom>
            <a:avLst/>
            <a:gdLst/>
            <a:ahLst/>
            <a:cxnLst>
              <a:cxn ang="0">
                <a:pos x="wd2" y="hd2"/>
              </a:cxn>
              <a:cxn ang="5400000">
                <a:pos x="wd2" y="hd2"/>
              </a:cxn>
              <a:cxn ang="10800000">
                <a:pos x="wd2" y="hd2"/>
              </a:cxn>
              <a:cxn ang="16200000">
                <a:pos x="wd2" y="hd2"/>
              </a:cxn>
            </a:cxnLst>
            <a:rect l="0" t="0" r="r" b="b"/>
            <a:pathLst>
              <a:path w="21600" h="21600" extrusionOk="0">
                <a:moveTo>
                  <a:pt x="20063" y="21600"/>
                </a:moveTo>
                <a:lnTo>
                  <a:pt x="1537" y="21600"/>
                </a:lnTo>
                <a:cubicBezTo>
                  <a:pt x="688" y="21600"/>
                  <a:pt x="0" y="20976"/>
                  <a:pt x="0" y="20206"/>
                </a:cubicBezTo>
                <a:lnTo>
                  <a:pt x="0" y="1394"/>
                </a:lnTo>
                <a:cubicBezTo>
                  <a:pt x="0" y="624"/>
                  <a:pt x="688" y="0"/>
                  <a:pt x="1537" y="0"/>
                </a:cubicBezTo>
                <a:lnTo>
                  <a:pt x="20063" y="0"/>
                </a:lnTo>
                <a:cubicBezTo>
                  <a:pt x="20912" y="0"/>
                  <a:pt x="21600" y="624"/>
                  <a:pt x="21600" y="1394"/>
                </a:cubicBezTo>
                <a:lnTo>
                  <a:pt x="21600" y="20206"/>
                </a:lnTo>
                <a:cubicBezTo>
                  <a:pt x="21600" y="20976"/>
                  <a:pt x="20912" y="21600"/>
                  <a:pt x="20063" y="21600"/>
                </a:cubicBezTo>
                <a:close/>
              </a:path>
            </a:pathLst>
          </a:custGeom>
          <a:solidFill>
            <a:srgbClr val="F5F5F5"/>
          </a:solidFill>
          <a:ln w="12700">
            <a:miter lim="400000"/>
          </a:ln>
        </p:spPr>
        <p:txBody>
          <a:bodyPr lIns="1116000" tIns="180000" rIns="360000" bIns="18000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US" sz="2800">
                <a:solidFill>
                  <a:prstClr val="black">
                    <a:lumMod val="95000"/>
                    <a:lumOff val="5000"/>
                  </a:prstClr>
                </a:solidFill>
                <a:latin typeface="Arial" panose="020B0604020202020204" pitchFamily="34" charset="0"/>
                <a:cs typeface="Arial" panose="020B0604020202020204" pitchFamily="34" charset="0"/>
              </a:rPr>
              <a:t>Create, view, or delete and manage classes</a:t>
            </a:r>
          </a:p>
        </p:txBody>
      </p:sp>
      <p:sp>
        <p:nvSpPr>
          <p:cNvPr id="35" name="Shape">
            <a:extLst>
              <a:ext uri="{FF2B5EF4-FFF2-40B4-BE49-F238E27FC236}">
                <a16:creationId xmlns:a16="http://schemas.microsoft.com/office/drawing/2014/main" id="{E4D72D1D-30E2-5C43-B468-FEF3AD4FC1BF}"/>
              </a:ext>
            </a:extLst>
          </p:cNvPr>
          <p:cNvSpPr/>
          <p:nvPr/>
        </p:nvSpPr>
        <p:spPr>
          <a:xfrm>
            <a:off x="4366002" y="2524389"/>
            <a:ext cx="3163291" cy="3488682"/>
          </a:xfrm>
          <a:custGeom>
            <a:avLst/>
            <a:gdLst/>
            <a:ahLst/>
            <a:cxnLst>
              <a:cxn ang="0">
                <a:pos x="wd2" y="hd2"/>
              </a:cxn>
              <a:cxn ang="5400000">
                <a:pos x="wd2" y="hd2"/>
              </a:cxn>
              <a:cxn ang="10800000">
                <a:pos x="wd2" y="hd2"/>
              </a:cxn>
              <a:cxn ang="16200000">
                <a:pos x="wd2" y="hd2"/>
              </a:cxn>
            </a:cxnLst>
            <a:rect l="0" t="0" r="r" b="b"/>
            <a:pathLst>
              <a:path w="21600" h="21600" extrusionOk="0">
                <a:moveTo>
                  <a:pt x="20063" y="21600"/>
                </a:moveTo>
                <a:lnTo>
                  <a:pt x="1537" y="21600"/>
                </a:lnTo>
                <a:cubicBezTo>
                  <a:pt x="688" y="21600"/>
                  <a:pt x="0" y="20976"/>
                  <a:pt x="0" y="20206"/>
                </a:cubicBezTo>
                <a:lnTo>
                  <a:pt x="0" y="1394"/>
                </a:lnTo>
                <a:cubicBezTo>
                  <a:pt x="0" y="624"/>
                  <a:pt x="688" y="0"/>
                  <a:pt x="1537" y="0"/>
                </a:cubicBezTo>
                <a:lnTo>
                  <a:pt x="20063" y="0"/>
                </a:lnTo>
                <a:cubicBezTo>
                  <a:pt x="20912" y="0"/>
                  <a:pt x="21600" y="624"/>
                  <a:pt x="21600" y="1394"/>
                </a:cubicBezTo>
                <a:lnTo>
                  <a:pt x="21600" y="20206"/>
                </a:lnTo>
                <a:cubicBezTo>
                  <a:pt x="21600" y="20976"/>
                  <a:pt x="20912" y="21600"/>
                  <a:pt x="20063" y="21600"/>
                </a:cubicBezTo>
                <a:close/>
              </a:path>
            </a:pathLst>
          </a:custGeom>
          <a:solidFill>
            <a:srgbClr val="F5F5F5"/>
          </a:solidFill>
          <a:ln w="12700">
            <a:miter lim="400000"/>
          </a:ln>
        </p:spPr>
        <p:txBody>
          <a:bodyPr lIns="1116000" tIns="180000" rIns="360000" bIns="18000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2800">
                <a:solidFill>
                  <a:prstClr val="black">
                    <a:lumMod val="95000"/>
                    <a:lumOff val="5000"/>
                  </a:prstClr>
                </a:solidFill>
                <a:latin typeface="Arial" panose="020B0604020202020204" pitchFamily="34" charset="0"/>
                <a:cs typeface="Arial" panose="020B0604020202020204" pitchFamily="34" charset="0"/>
              </a:rPr>
              <a:t>Add or remove students and invite teachers in their classes.</a:t>
            </a:r>
          </a:p>
          <a:p>
            <a:pPr marL="0" marR="0" lvl="0" indent="0" algn="l" defTabSz="914400" rtl="0" eaLnBrk="1" fontAlgn="auto" latinLnBrk="0" hangingPunct="1">
              <a:lnSpc>
                <a:spcPct val="100000"/>
              </a:lnSpc>
              <a:spcBef>
                <a:spcPts val="0"/>
              </a:spcBef>
              <a:spcAft>
                <a:spcPts val="1200"/>
              </a:spcAft>
              <a:buClrTx/>
              <a:buSzTx/>
              <a:buFontTx/>
              <a:buNone/>
              <a:tabLst/>
              <a:defRPr sz="3000">
                <a:solidFill>
                  <a:srgbClr val="FFFFFF"/>
                </a:solidFill>
              </a:defRPr>
            </a:pPr>
            <a:endParaRPr kumimoji="0" lang="en-US" sz="1200" b="0" i="0" u="none" strike="noStrike" kern="1200" cap="none" spc="0" normalizeH="0" baseline="0" noProof="1">
              <a:ln>
                <a:noFill/>
              </a:ln>
              <a:solidFill>
                <a:prstClr val="black">
                  <a:lumMod val="95000"/>
                  <a:lumOff val="5000"/>
                </a:prstClr>
              </a:solidFill>
              <a:effectLst/>
              <a:uLnTx/>
              <a:uFillTx/>
              <a:latin typeface="Calibri" panose="020F0502020204030204"/>
              <a:ea typeface="+mn-ea"/>
              <a:cs typeface="+mn-cs"/>
            </a:endParaRPr>
          </a:p>
        </p:txBody>
      </p:sp>
      <p:sp>
        <p:nvSpPr>
          <p:cNvPr id="36" name="Shape">
            <a:extLst>
              <a:ext uri="{FF2B5EF4-FFF2-40B4-BE49-F238E27FC236}">
                <a16:creationId xmlns:a16="http://schemas.microsoft.com/office/drawing/2014/main" id="{4674A5D0-E4C1-2F44-A301-89FA8FB84890}"/>
              </a:ext>
            </a:extLst>
          </p:cNvPr>
          <p:cNvSpPr/>
          <p:nvPr/>
        </p:nvSpPr>
        <p:spPr>
          <a:xfrm>
            <a:off x="7608483" y="2513430"/>
            <a:ext cx="3303702" cy="3488682"/>
          </a:xfrm>
          <a:custGeom>
            <a:avLst/>
            <a:gdLst/>
            <a:ahLst/>
            <a:cxnLst>
              <a:cxn ang="0">
                <a:pos x="wd2" y="hd2"/>
              </a:cxn>
              <a:cxn ang="5400000">
                <a:pos x="wd2" y="hd2"/>
              </a:cxn>
              <a:cxn ang="10800000">
                <a:pos x="wd2" y="hd2"/>
              </a:cxn>
              <a:cxn ang="16200000">
                <a:pos x="wd2" y="hd2"/>
              </a:cxn>
            </a:cxnLst>
            <a:rect l="0" t="0" r="r" b="b"/>
            <a:pathLst>
              <a:path w="21600" h="21600" extrusionOk="0">
                <a:moveTo>
                  <a:pt x="20063" y="21600"/>
                </a:moveTo>
                <a:lnTo>
                  <a:pt x="1537" y="21600"/>
                </a:lnTo>
                <a:cubicBezTo>
                  <a:pt x="688" y="21600"/>
                  <a:pt x="0" y="20976"/>
                  <a:pt x="0" y="20206"/>
                </a:cubicBezTo>
                <a:lnTo>
                  <a:pt x="0" y="1394"/>
                </a:lnTo>
                <a:cubicBezTo>
                  <a:pt x="0" y="624"/>
                  <a:pt x="688" y="0"/>
                  <a:pt x="1537" y="0"/>
                </a:cubicBezTo>
                <a:lnTo>
                  <a:pt x="20063" y="0"/>
                </a:lnTo>
                <a:cubicBezTo>
                  <a:pt x="20912" y="0"/>
                  <a:pt x="21600" y="624"/>
                  <a:pt x="21600" y="1394"/>
                </a:cubicBezTo>
                <a:lnTo>
                  <a:pt x="21600" y="20206"/>
                </a:lnTo>
                <a:cubicBezTo>
                  <a:pt x="21600" y="20976"/>
                  <a:pt x="20912" y="21600"/>
                  <a:pt x="20063" y="21600"/>
                </a:cubicBezTo>
                <a:close/>
              </a:path>
            </a:pathLst>
          </a:custGeom>
          <a:solidFill>
            <a:srgbClr val="F5F5F5"/>
          </a:solidFill>
          <a:ln w="12700">
            <a:miter lim="400000"/>
          </a:ln>
        </p:spPr>
        <p:txBody>
          <a:bodyPr lIns="1116000" tIns="180000" rIns="360000" bIns="18000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defRPr sz="3000">
                <a:solidFill>
                  <a:srgbClr val="FFFFFF"/>
                </a:solidFill>
              </a:defRPr>
            </a:pPr>
            <a:r>
              <a:rPr lang="en-US" sz="2700">
                <a:solidFill>
                  <a:prstClr val="black">
                    <a:lumMod val="95000"/>
                    <a:lumOff val="5000"/>
                  </a:prstClr>
                </a:solidFill>
                <a:latin typeface="Arial" panose="020B0604020202020204" pitchFamily="34" charset="0"/>
                <a:cs typeface="Arial" panose="020B0604020202020204" pitchFamily="34" charset="0"/>
              </a:rPr>
              <a:t>Manage the overall classroom settings and limitations for students</a:t>
            </a:r>
          </a:p>
          <a:p>
            <a:pPr marL="0" marR="0" lvl="0" indent="0" algn="l" defTabSz="914400" rtl="0" eaLnBrk="1" fontAlgn="auto" latinLnBrk="0" hangingPunct="1">
              <a:lnSpc>
                <a:spcPct val="100000"/>
              </a:lnSpc>
              <a:spcBef>
                <a:spcPts val="0"/>
              </a:spcBef>
              <a:spcAft>
                <a:spcPts val="1200"/>
              </a:spcAft>
              <a:buClrTx/>
              <a:buSzTx/>
              <a:buFontTx/>
              <a:buNone/>
              <a:tabLst/>
              <a:defRPr sz="3000">
                <a:solidFill>
                  <a:srgbClr val="FFFFFF"/>
                </a:solidFill>
              </a:defRPr>
            </a:pPr>
            <a:endParaRPr kumimoji="0" lang="en-US" sz="2700" b="0" i="0" u="none" strike="noStrike" kern="1200" cap="none" spc="0" normalizeH="0" baseline="0" noProof="1">
              <a:ln>
                <a:noFill/>
              </a:ln>
              <a:solidFill>
                <a:prstClr val="black">
                  <a:lumMod val="95000"/>
                  <a:lumOff val="5000"/>
                </a:prstClr>
              </a:solidFill>
              <a:effectLst/>
              <a:uLnTx/>
              <a:uFillTx/>
              <a:latin typeface="Calibri" panose="020F0502020204030204"/>
              <a:ea typeface="+mn-ea"/>
              <a:cs typeface="+mn-cs"/>
            </a:endParaRPr>
          </a:p>
        </p:txBody>
      </p:sp>
      <p:sp>
        <p:nvSpPr>
          <p:cNvPr id="37" name="Rectangle">
            <a:extLst>
              <a:ext uri="{FF2B5EF4-FFF2-40B4-BE49-F238E27FC236}">
                <a16:creationId xmlns:a16="http://schemas.microsoft.com/office/drawing/2014/main" id="{B7967543-0EAF-4E4F-A7C1-EA37D048461A}"/>
              </a:ext>
            </a:extLst>
          </p:cNvPr>
          <p:cNvSpPr/>
          <p:nvPr/>
        </p:nvSpPr>
        <p:spPr>
          <a:xfrm>
            <a:off x="1204815" y="2524389"/>
            <a:ext cx="611163" cy="3488689"/>
          </a:xfrm>
          <a:prstGeom prst="rect">
            <a:avLst/>
          </a:prstGeom>
          <a:solidFill>
            <a:srgbClr val="F7931F"/>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lang="en-US" sz="1200" b="0" i="0" u="none" strike="noStrike" kern="1200" cap="none" spc="0" normalizeH="0" baseline="0" noProof="1">
              <a:ln>
                <a:noFill/>
              </a:ln>
              <a:solidFill>
                <a:srgbClr val="FFFFFF"/>
              </a:solidFill>
              <a:effectLst/>
              <a:uLnTx/>
              <a:uFillTx/>
              <a:latin typeface="Calibri" panose="020F0502020204030204"/>
              <a:ea typeface="+mn-ea"/>
              <a:cs typeface="+mn-cs"/>
            </a:endParaRPr>
          </a:p>
        </p:txBody>
      </p:sp>
      <p:sp>
        <p:nvSpPr>
          <p:cNvPr id="38" name="Shape">
            <a:extLst>
              <a:ext uri="{FF2B5EF4-FFF2-40B4-BE49-F238E27FC236}">
                <a16:creationId xmlns:a16="http://schemas.microsoft.com/office/drawing/2014/main" id="{239ACCD9-54E8-0A49-B282-9DA95E293060}"/>
              </a:ext>
            </a:extLst>
          </p:cNvPr>
          <p:cNvSpPr/>
          <p:nvPr/>
        </p:nvSpPr>
        <p:spPr>
          <a:xfrm>
            <a:off x="994069" y="2524389"/>
            <a:ext cx="595149" cy="348868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8169" y="21600"/>
                </a:lnTo>
                <a:cubicBezTo>
                  <a:pt x="3656" y="21600"/>
                  <a:pt x="0" y="20976"/>
                  <a:pt x="0" y="20206"/>
                </a:cubicBezTo>
                <a:lnTo>
                  <a:pt x="0" y="1394"/>
                </a:lnTo>
                <a:cubicBezTo>
                  <a:pt x="0" y="624"/>
                  <a:pt x="3656" y="0"/>
                  <a:pt x="8169" y="0"/>
                </a:cubicBezTo>
                <a:lnTo>
                  <a:pt x="21600" y="0"/>
                </a:lnTo>
                <a:lnTo>
                  <a:pt x="21600" y="21600"/>
                </a:lnTo>
                <a:close/>
              </a:path>
            </a:pathLst>
          </a:custGeom>
          <a:solidFill>
            <a:srgbClr val="6A6A6E"/>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lang="en-US" sz="1200" b="0" i="0" u="none" strike="noStrike" kern="1200" cap="none" spc="0" normalizeH="0" baseline="0" noProof="1">
              <a:ln>
                <a:noFill/>
              </a:ln>
              <a:solidFill>
                <a:srgbClr val="FFFFFF"/>
              </a:solidFill>
              <a:effectLst/>
              <a:uLnTx/>
              <a:uFillTx/>
              <a:latin typeface="Calibri" panose="020F0502020204030204"/>
              <a:ea typeface="+mn-ea"/>
              <a:cs typeface="+mn-cs"/>
            </a:endParaRPr>
          </a:p>
        </p:txBody>
      </p:sp>
      <p:sp>
        <p:nvSpPr>
          <p:cNvPr id="39" name="Shape">
            <a:extLst>
              <a:ext uri="{FF2B5EF4-FFF2-40B4-BE49-F238E27FC236}">
                <a16:creationId xmlns:a16="http://schemas.microsoft.com/office/drawing/2014/main" id="{8FA51ACD-E1CF-364D-9725-A2E87F4129D3}"/>
              </a:ext>
            </a:extLst>
          </p:cNvPr>
          <p:cNvSpPr/>
          <p:nvPr/>
        </p:nvSpPr>
        <p:spPr>
          <a:xfrm>
            <a:off x="1234521" y="2777284"/>
            <a:ext cx="655217" cy="702202"/>
          </a:xfrm>
          <a:custGeom>
            <a:avLst/>
            <a:gdLst/>
            <a:ahLst/>
            <a:cxnLst>
              <a:cxn ang="0">
                <a:pos x="wd2" y="hd2"/>
              </a:cxn>
              <a:cxn ang="5400000">
                <a:pos x="wd2" y="hd2"/>
              </a:cxn>
              <a:cxn ang="10800000">
                <a:pos x="wd2" y="hd2"/>
              </a:cxn>
              <a:cxn ang="16200000">
                <a:pos x="wd2" y="hd2"/>
              </a:cxn>
            </a:cxnLst>
            <a:rect l="0" t="0" r="r" b="b"/>
            <a:pathLst>
              <a:path w="21238" h="21600" extrusionOk="0">
                <a:moveTo>
                  <a:pt x="11381" y="21600"/>
                </a:moveTo>
                <a:lnTo>
                  <a:pt x="0" y="10800"/>
                </a:lnTo>
                <a:lnTo>
                  <a:pt x="11381" y="0"/>
                </a:lnTo>
                <a:lnTo>
                  <a:pt x="20152" y="8324"/>
                </a:lnTo>
                <a:cubicBezTo>
                  <a:pt x="21600" y="9698"/>
                  <a:pt x="21600" y="11915"/>
                  <a:pt x="20152" y="13289"/>
                </a:cubicBezTo>
                <a:lnTo>
                  <a:pt x="11381" y="21600"/>
                </a:lnTo>
                <a:close/>
              </a:path>
            </a:pathLst>
          </a:custGeom>
          <a:solidFill>
            <a:srgbClr val="6A6A6E"/>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lang="en-US" sz="1200" b="0" i="0" u="none" strike="noStrike" kern="1200" cap="none" spc="0" normalizeH="0" baseline="0" noProof="1">
              <a:ln>
                <a:noFill/>
              </a:ln>
              <a:solidFill>
                <a:srgbClr val="FFFFFF"/>
              </a:solidFill>
              <a:effectLst/>
              <a:uLnTx/>
              <a:uFillTx/>
              <a:latin typeface="Calibri" panose="020F0502020204030204"/>
              <a:ea typeface="+mn-ea"/>
              <a:cs typeface="+mn-cs"/>
            </a:endParaRPr>
          </a:p>
        </p:txBody>
      </p:sp>
      <p:sp>
        <p:nvSpPr>
          <p:cNvPr id="40" name="Rectangle">
            <a:extLst>
              <a:ext uri="{FF2B5EF4-FFF2-40B4-BE49-F238E27FC236}">
                <a16:creationId xmlns:a16="http://schemas.microsoft.com/office/drawing/2014/main" id="{9DFAB450-AE50-0749-8D3E-D9D83BD33489}"/>
              </a:ext>
            </a:extLst>
          </p:cNvPr>
          <p:cNvSpPr/>
          <p:nvPr/>
        </p:nvSpPr>
        <p:spPr>
          <a:xfrm>
            <a:off x="4576748" y="2524389"/>
            <a:ext cx="611163" cy="3488689"/>
          </a:xfrm>
          <a:prstGeom prst="rect">
            <a:avLst/>
          </a:prstGeom>
          <a:solidFill>
            <a:srgbClr val="4CC1EF"/>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lang="en-US" sz="1200" b="0" i="0" u="none" strike="noStrike" kern="1200" cap="none" spc="0" normalizeH="0" baseline="0" noProof="1">
              <a:ln>
                <a:noFill/>
              </a:ln>
              <a:solidFill>
                <a:srgbClr val="FFFFFF"/>
              </a:solidFill>
              <a:effectLst/>
              <a:uLnTx/>
              <a:uFillTx/>
              <a:latin typeface="Calibri" panose="020F0502020204030204"/>
              <a:ea typeface="+mn-ea"/>
              <a:cs typeface="+mn-cs"/>
            </a:endParaRPr>
          </a:p>
        </p:txBody>
      </p:sp>
      <p:sp>
        <p:nvSpPr>
          <p:cNvPr id="41" name="Shape">
            <a:extLst>
              <a:ext uri="{FF2B5EF4-FFF2-40B4-BE49-F238E27FC236}">
                <a16:creationId xmlns:a16="http://schemas.microsoft.com/office/drawing/2014/main" id="{E30E4109-AF5D-684A-B461-7C06862D86CE}"/>
              </a:ext>
            </a:extLst>
          </p:cNvPr>
          <p:cNvSpPr/>
          <p:nvPr/>
        </p:nvSpPr>
        <p:spPr>
          <a:xfrm>
            <a:off x="4366002" y="2524389"/>
            <a:ext cx="595149" cy="348868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8169" y="21600"/>
                </a:lnTo>
                <a:cubicBezTo>
                  <a:pt x="3656" y="21600"/>
                  <a:pt x="0" y="20976"/>
                  <a:pt x="0" y="20206"/>
                </a:cubicBezTo>
                <a:lnTo>
                  <a:pt x="0" y="1394"/>
                </a:lnTo>
                <a:cubicBezTo>
                  <a:pt x="0" y="624"/>
                  <a:pt x="3656" y="0"/>
                  <a:pt x="8169" y="0"/>
                </a:cubicBezTo>
                <a:lnTo>
                  <a:pt x="21600" y="0"/>
                </a:lnTo>
                <a:lnTo>
                  <a:pt x="21600" y="21600"/>
                </a:lnTo>
                <a:close/>
              </a:path>
            </a:pathLst>
          </a:custGeom>
          <a:solidFill>
            <a:srgbClr val="6A6A6E"/>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lang="en-US" sz="1200" b="0" i="0" u="none" strike="noStrike" kern="1200" cap="none" spc="0" normalizeH="0" baseline="0" noProof="1">
              <a:ln>
                <a:noFill/>
              </a:ln>
              <a:solidFill>
                <a:srgbClr val="FFFFFF"/>
              </a:solidFill>
              <a:effectLst/>
              <a:uLnTx/>
              <a:uFillTx/>
              <a:latin typeface="Calibri" panose="020F0502020204030204"/>
              <a:ea typeface="+mn-ea"/>
              <a:cs typeface="+mn-cs"/>
            </a:endParaRPr>
          </a:p>
        </p:txBody>
      </p:sp>
      <p:sp>
        <p:nvSpPr>
          <p:cNvPr id="42" name="Shape">
            <a:extLst>
              <a:ext uri="{FF2B5EF4-FFF2-40B4-BE49-F238E27FC236}">
                <a16:creationId xmlns:a16="http://schemas.microsoft.com/office/drawing/2014/main" id="{FEDD882E-41BB-7246-9C5A-5B9C1B74A28A}"/>
              </a:ext>
            </a:extLst>
          </p:cNvPr>
          <p:cNvSpPr/>
          <p:nvPr/>
        </p:nvSpPr>
        <p:spPr>
          <a:xfrm>
            <a:off x="4606454" y="2777284"/>
            <a:ext cx="655217" cy="702202"/>
          </a:xfrm>
          <a:custGeom>
            <a:avLst/>
            <a:gdLst/>
            <a:ahLst/>
            <a:cxnLst>
              <a:cxn ang="0">
                <a:pos x="wd2" y="hd2"/>
              </a:cxn>
              <a:cxn ang="5400000">
                <a:pos x="wd2" y="hd2"/>
              </a:cxn>
              <a:cxn ang="10800000">
                <a:pos x="wd2" y="hd2"/>
              </a:cxn>
              <a:cxn ang="16200000">
                <a:pos x="wd2" y="hd2"/>
              </a:cxn>
            </a:cxnLst>
            <a:rect l="0" t="0" r="r" b="b"/>
            <a:pathLst>
              <a:path w="21238" h="21600" extrusionOk="0">
                <a:moveTo>
                  <a:pt x="11381" y="21600"/>
                </a:moveTo>
                <a:lnTo>
                  <a:pt x="0" y="10800"/>
                </a:lnTo>
                <a:lnTo>
                  <a:pt x="11381" y="0"/>
                </a:lnTo>
                <a:lnTo>
                  <a:pt x="20152" y="8324"/>
                </a:lnTo>
                <a:cubicBezTo>
                  <a:pt x="21600" y="9698"/>
                  <a:pt x="21600" y="11915"/>
                  <a:pt x="20152" y="13289"/>
                </a:cubicBezTo>
                <a:lnTo>
                  <a:pt x="11381" y="21600"/>
                </a:lnTo>
                <a:close/>
              </a:path>
            </a:pathLst>
          </a:custGeom>
          <a:solidFill>
            <a:srgbClr val="6A6A6E"/>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lang="en-US" sz="1200" b="0" i="0" u="none" strike="noStrike" kern="1200" cap="none" spc="0" normalizeH="0" baseline="0" noProof="1">
              <a:ln>
                <a:noFill/>
              </a:ln>
              <a:solidFill>
                <a:srgbClr val="FFFFFF"/>
              </a:solidFill>
              <a:effectLst/>
              <a:uLnTx/>
              <a:uFillTx/>
              <a:latin typeface="Calibri" panose="020F0502020204030204"/>
              <a:ea typeface="+mn-ea"/>
              <a:cs typeface="+mn-cs"/>
            </a:endParaRPr>
          </a:p>
        </p:txBody>
      </p:sp>
      <p:sp>
        <p:nvSpPr>
          <p:cNvPr id="43" name="Rectangle">
            <a:extLst>
              <a:ext uri="{FF2B5EF4-FFF2-40B4-BE49-F238E27FC236}">
                <a16:creationId xmlns:a16="http://schemas.microsoft.com/office/drawing/2014/main" id="{EB2A786F-3733-114C-ADAD-37008AD5B0CA}"/>
              </a:ext>
            </a:extLst>
          </p:cNvPr>
          <p:cNvSpPr/>
          <p:nvPr/>
        </p:nvSpPr>
        <p:spPr>
          <a:xfrm>
            <a:off x="7948681" y="2524389"/>
            <a:ext cx="611163" cy="3488689"/>
          </a:xfrm>
          <a:prstGeom prst="rect">
            <a:avLst/>
          </a:prstGeom>
          <a:solidFill>
            <a:srgbClr val="A2B969"/>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lang="en-US" sz="1200" b="0" i="0" u="none" strike="noStrike" kern="1200" cap="none" spc="0" normalizeH="0" baseline="0" noProof="1">
              <a:ln>
                <a:noFill/>
              </a:ln>
              <a:solidFill>
                <a:srgbClr val="FFFFFF"/>
              </a:solidFill>
              <a:effectLst/>
              <a:uLnTx/>
              <a:uFillTx/>
              <a:latin typeface="Calibri" panose="020F0502020204030204"/>
              <a:ea typeface="+mn-ea"/>
              <a:cs typeface="+mn-cs"/>
            </a:endParaRPr>
          </a:p>
        </p:txBody>
      </p:sp>
      <p:sp>
        <p:nvSpPr>
          <p:cNvPr id="44" name="Shape">
            <a:extLst>
              <a:ext uri="{FF2B5EF4-FFF2-40B4-BE49-F238E27FC236}">
                <a16:creationId xmlns:a16="http://schemas.microsoft.com/office/drawing/2014/main" id="{B9483716-59E9-4243-A1DE-8BDCACF8E4AD}"/>
              </a:ext>
            </a:extLst>
          </p:cNvPr>
          <p:cNvSpPr/>
          <p:nvPr/>
        </p:nvSpPr>
        <p:spPr>
          <a:xfrm>
            <a:off x="7737935" y="2524389"/>
            <a:ext cx="595149" cy="348868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8169" y="21600"/>
                </a:lnTo>
                <a:cubicBezTo>
                  <a:pt x="3656" y="21600"/>
                  <a:pt x="0" y="20976"/>
                  <a:pt x="0" y="20206"/>
                </a:cubicBezTo>
                <a:lnTo>
                  <a:pt x="0" y="1394"/>
                </a:lnTo>
                <a:cubicBezTo>
                  <a:pt x="0" y="624"/>
                  <a:pt x="3656" y="0"/>
                  <a:pt x="8169" y="0"/>
                </a:cubicBezTo>
                <a:lnTo>
                  <a:pt x="21600" y="0"/>
                </a:lnTo>
                <a:lnTo>
                  <a:pt x="21600" y="21600"/>
                </a:lnTo>
                <a:close/>
              </a:path>
            </a:pathLst>
          </a:custGeom>
          <a:solidFill>
            <a:srgbClr val="6A6A6E"/>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lang="en-US" sz="1200" b="0" i="0" u="none" strike="noStrike" kern="1200" cap="none" spc="0" normalizeH="0" baseline="0" noProof="1">
              <a:ln>
                <a:noFill/>
              </a:ln>
              <a:solidFill>
                <a:srgbClr val="FFFFFF"/>
              </a:solidFill>
              <a:effectLst/>
              <a:uLnTx/>
              <a:uFillTx/>
              <a:latin typeface="Calibri" panose="020F0502020204030204"/>
              <a:ea typeface="+mn-ea"/>
              <a:cs typeface="+mn-cs"/>
            </a:endParaRPr>
          </a:p>
        </p:txBody>
      </p:sp>
      <p:sp>
        <p:nvSpPr>
          <p:cNvPr id="45" name="Shape">
            <a:extLst>
              <a:ext uri="{FF2B5EF4-FFF2-40B4-BE49-F238E27FC236}">
                <a16:creationId xmlns:a16="http://schemas.microsoft.com/office/drawing/2014/main" id="{23B86C4C-3E50-7246-9AC1-295973BE957D}"/>
              </a:ext>
            </a:extLst>
          </p:cNvPr>
          <p:cNvSpPr/>
          <p:nvPr/>
        </p:nvSpPr>
        <p:spPr>
          <a:xfrm>
            <a:off x="7978387" y="2777284"/>
            <a:ext cx="655217" cy="702202"/>
          </a:xfrm>
          <a:custGeom>
            <a:avLst/>
            <a:gdLst/>
            <a:ahLst/>
            <a:cxnLst>
              <a:cxn ang="0">
                <a:pos x="wd2" y="hd2"/>
              </a:cxn>
              <a:cxn ang="5400000">
                <a:pos x="wd2" y="hd2"/>
              </a:cxn>
              <a:cxn ang="10800000">
                <a:pos x="wd2" y="hd2"/>
              </a:cxn>
              <a:cxn ang="16200000">
                <a:pos x="wd2" y="hd2"/>
              </a:cxn>
            </a:cxnLst>
            <a:rect l="0" t="0" r="r" b="b"/>
            <a:pathLst>
              <a:path w="21238" h="21600" extrusionOk="0">
                <a:moveTo>
                  <a:pt x="11381" y="21600"/>
                </a:moveTo>
                <a:lnTo>
                  <a:pt x="0" y="10800"/>
                </a:lnTo>
                <a:lnTo>
                  <a:pt x="11381" y="0"/>
                </a:lnTo>
                <a:lnTo>
                  <a:pt x="20152" y="8324"/>
                </a:lnTo>
                <a:cubicBezTo>
                  <a:pt x="21600" y="9698"/>
                  <a:pt x="21600" y="11915"/>
                  <a:pt x="20152" y="13289"/>
                </a:cubicBezTo>
                <a:lnTo>
                  <a:pt x="11381" y="21600"/>
                </a:lnTo>
                <a:close/>
              </a:path>
            </a:pathLst>
          </a:custGeom>
          <a:solidFill>
            <a:srgbClr val="6A6A6E"/>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lang="en-US" sz="1200" b="0" i="0" u="none" strike="noStrike" kern="1200" cap="none" spc="0" normalizeH="0" baseline="0" noProof="1">
              <a:ln>
                <a:noFill/>
              </a:ln>
              <a:solidFill>
                <a:srgbClr val="FFFFFF"/>
              </a:solidFill>
              <a:effectLst/>
              <a:uLnTx/>
              <a:uFillTx/>
              <a:latin typeface="Calibri" panose="020F0502020204030204"/>
              <a:ea typeface="+mn-ea"/>
              <a:cs typeface="+mn-cs"/>
            </a:endParaRPr>
          </a:p>
        </p:txBody>
      </p:sp>
      <p:sp>
        <p:nvSpPr>
          <p:cNvPr id="46" name="TextBox 2">
            <a:extLst>
              <a:ext uri="{FF2B5EF4-FFF2-40B4-BE49-F238E27FC236}">
                <a16:creationId xmlns:a16="http://schemas.microsoft.com/office/drawing/2014/main" id="{0BD53E79-7D1A-AF48-803B-89EE1500D67C}"/>
              </a:ext>
            </a:extLst>
          </p:cNvPr>
          <p:cNvSpPr txBox="1"/>
          <p:nvPr/>
        </p:nvSpPr>
        <p:spPr>
          <a:xfrm>
            <a:off x="1053221" y="2535493"/>
            <a:ext cx="495650" cy="461665"/>
          </a:xfrm>
          <a:prstGeom prst="rect">
            <a:avLst/>
          </a:prstGeom>
          <a:noFill/>
        </p:spPr>
        <p:txBody>
          <a:bodyPr wrap="non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libri" panose="020F0502020204030204"/>
                <a:ea typeface="+mn-ea"/>
                <a:cs typeface="+mn-cs"/>
              </a:rPr>
              <a:t>01</a:t>
            </a:r>
          </a:p>
        </p:txBody>
      </p:sp>
      <p:sp>
        <p:nvSpPr>
          <p:cNvPr id="47" name="TextBox 43">
            <a:extLst>
              <a:ext uri="{FF2B5EF4-FFF2-40B4-BE49-F238E27FC236}">
                <a16:creationId xmlns:a16="http://schemas.microsoft.com/office/drawing/2014/main" id="{A1B66310-D91C-CC44-B6CE-BABC43B7CA52}"/>
              </a:ext>
            </a:extLst>
          </p:cNvPr>
          <p:cNvSpPr txBox="1"/>
          <p:nvPr/>
        </p:nvSpPr>
        <p:spPr>
          <a:xfrm>
            <a:off x="4409485" y="2535493"/>
            <a:ext cx="495650" cy="461665"/>
          </a:xfrm>
          <a:prstGeom prst="rect">
            <a:avLst/>
          </a:prstGeom>
          <a:noFill/>
        </p:spPr>
        <p:txBody>
          <a:bodyPr wrap="non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libri" panose="020F0502020204030204"/>
                <a:ea typeface="+mn-ea"/>
                <a:cs typeface="+mn-cs"/>
              </a:rPr>
              <a:t>02</a:t>
            </a:r>
          </a:p>
        </p:txBody>
      </p:sp>
      <p:sp>
        <p:nvSpPr>
          <p:cNvPr id="48" name="TextBox 44">
            <a:extLst>
              <a:ext uri="{FF2B5EF4-FFF2-40B4-BE49-F238E27FC236}">
                <a16:creationId xmlns:a16="http://schemas.microsoft.com/office/drawing/2014/main" id="{E0060102-1A1E-B54B-A673-B88D40505B34}"/>
              </a:ext>
            </a:extLst>
          </p:cNvPr>
          <p:cNvSpPr txBox="1"/>
          <p:nvPr/>
        </p:nvSpPr>
        <p:spPr>
          <a:xfrm>
            <a:off x="7807312" y="2535493"/>
            <a:ext cx="495650" cy="461665"/>
          </a:xfrm>
          <a:prstGeom prst="rect">
            <a:avLst/>
          </a:prstGeom>
          <a:noFill/>
        </p:spPr>
        <p:txBody>
          <a:bodyPr wrap="non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libri" panose="020F0502020204030204"/>
                <a:ea typeface="+mn-ea"/>
                <a:cs typeface="+mn-cs"/>
              </a:rPr>
              <a:t>03</a:t>
            </a:r>
          </a:p>
        </p:txBody>
      </p:sp>
      <p:sp>
        <p:nvSpPr>
          <p:cNvPr id="49" name="Shape">
            <a:extLst>
              <a:ext uri="{FF2B5EF4-FFF2-40B4-BE49-F238E27FC236}">
                <a16:creationId xmlns:a16="http://schemas.microsoft.com/office/drawing/2014/main" id="{059C53A0-FE6E-2344-A243-2BF6E20ADE57}"/>
              </a:ext>
            </a:extLst>
          </p:cNvPr>
          <p:cNvSpPr/>
          <p:nvPr/>
        </p:nvSpPr>
        <p:spPr>
          <a:xfrm>
            <a:off x="994066" y="2524386"/>
            <a:ext cx="3174253" cy="3499644"/>
          </a:xfrm>
          <a:custGeom>
            <a:avLst/>
            <a:gdLst/>
            <a:ahLst/>
            <a:cxnLst>
              <a:cxn ang="0">
                <a:pos x="wd2" y="hd2"/>
              </a:cxn>
              <a:cxn ang="5400000">
                <a:pos x="wd2" y="hd2"/>
              </a:cxn>
              <a:cxn ang="10800000">
                <a:pos x="wd2" y="hd2"/>
              </a:cxn>
              <a:cxn ang="16200000">
                <a:pos x="wd2" y="hd2"/>
              </a:cxn>
            </a:cxnLst>
            <a:rect l="0" t="0" r="r" b="b"/>
            <a:pathLst>
              <a:path w="21600" h="21600" extrusionOk="0">
                <a:moveTo>
                  <a:pt x="20031" y="21600"/>
                </a:moveTo>
                <a:lnTo>
                  <a:pt x="1569" y="21600"/>
                </a:lnTo>
                <a:cubicBezTo>
                  <a:pt x="706" y="21600"/>
                  <a:pt x="0" y="20963"/>
                  <a:pt x="0" y="20177"/>
                </a:cubicBezTo>
                <a:lnTo>
                  <a:pt x="0" y="1423"/>
                </a:lnTo>
                <a:cubicBezTo>
                  <a:pt x="0" y="640"/>
                  <a:pt x="703" y="0"/>
                  <a:pt x="1569" y="0"/>
                </a:cubicBezTo>
                <a:lnTo>
                  <a:pt x="20031" y="0"/>
                </a:lnTo>
                <a:cubicBezTo>
                  <a:pt x="20894" y="0"/>
                  <a:pt x="21600" y="637"/>
                  <a:pt x="21600" y="1423"/>
                </a:cubicBezTo>
                <a:lnTo>
                  <a:pt x="21600" y="20177"/>
                </a:lnTo>
                <a:cubicBezTo>
                  <a:pt x="21597" y="20963"/>
                  <a:pt x="20894" y="21600"/>
                  <a:pt x="20031" y="21600"/>
                </a:cubicBezTo>
                <a:close/>
                <a:moveTo>
                  <a:pt x="1569" y="70"/>
                </a:moveTo>
                <a:cubicBezTo>
                  <a:pt x="743" y="70"/>
                  <a:pt x="72" y="679"/>
                  <a:pt x="72" y="1428"/>
                </a:cubicBezTo>
                <a:lnTo>
                  <a:pt x="72" y="20182"/>
                </a:lnTo>
                <a:cubicBezTo>
                  <a:pt x="72" y="20931"/>
                  <a:pt x="743" y="21540"/>
                  <a:pt x="1569" y="21540"/>
                </a:cubicBezTo>
                <a:lnTo>
                  <a:pt x="20031" y="21540"/>
                </a:lnTo>
                <a:cubicBezTo>
                  <a:pt x="20857" y="21540"/>
                  <a:pt x="21528" y="20931"/>
                  <a:pt x="21528" y="20182"/>
                </a:cubicBezTo>
                <a:lnTo>
                  <a:pt x="21528" y="1428"/>
                </a:lnTo>
                <a:cubicBezTo>
                  <a:pt x="21528" y="679"/>
                  <a:pt x="20857" y="70"/>
                  <a:pt x="20031" y="70"/>
                </a:cubicBezTo>
                <a:lnTo>
                  <a:pt x="1569" y="70"/>
                </a:lnTo>
                <a:close/>
              </a:path>
            </a:pathLst>
          </a:custGeom>
          <a:solidFill>
            <a:srgbClr val="6A6A6E"/>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lang="en-US" sz="1200" b="0" i="0" u="none" strike="noStrike" kern="1200" cap="none" spc="0" normalizeH="0" baseline="0" noProof="1">
              <a:ln>
                <a:noFill/>
              </a:ln>
              <a:solidFill>
                <a:srgbClr val="FFFFFF"/>
              </a:solidFill>
              <a:effectLst/>
              <a:uLnTx/>
              <a:uFillTx/>
              <a:latin typeface="Calibri" panose="020F0502020204030204"/>
              <a:ea typeface="+mn-ea"/>
              <a:cs typeface="+mn-cs"/>
            </a:endParaRPr>
          </a:p>
        </p:txBody>
      </p:sp>
      <p:sp>
        <p:nvSpPr>
          <p:cNvPr id="51" name="Shape">
            <a:extLst>
              <a:ext uri="{FF2B5EF4-FFF2-40B4-BE49-F238E27FC236}">
                <a16:creationId xmlns:a16="http://schemas.microsoft.com/office/drawing/2014/main" id="{B1C46EFC-2995-294B-90AF-7999D19E9F5F}"/>
              </a:ext>
            </a:extLst>
          </p:cNvPr>
          <p:cNvSpPr/>
          <p:nvPr/>
        </p:nvSpPr>
        <p:spPr>
          <a:xfrm>
            <a:off x="4365999" y="2524386"/>
            <a:ext cx="3174253" cy="3499644"/>
          </a:xfrm>
          <a:custGeom>
            <a:avLst/>
            <a:gdLst/>
            <a:ahLst/>
            <a:cxnLst>
              <a:cxn ang="0">
                <a:pos x="wd2" y="hd2"/>
              </a:cxn>
              <a:cxn ang="5400000">
                <a:pos x="wd2" y="hd2"/>
              </a:cxn>
              <a:cxn ang="10800000">
                <a:pos x="wd2" y="hd2"/>
              </a:cxn>
              <a:cxn ang="16200000">
                <a:pos x="wd2" y="hd2"/>
              </a:cxn>
            </a:cxnLst>
            <a:rect l="0" t="0" r="r" b="b"/>
            <a:pathLst>
              <a:path w="21600" h="21600" extrusionOk="0">
                <a:moveTo>
                  <a:pt x="20031" y="21600"/>
                </a:moveTo>
                <a:lnTo>
                  <a:pt x="1569" y="21600"/>
                </a:lnTo>
                <a:cubicBezTo>
                  <a:pt x="706" y="21600"/>
                  <a:pt x="0" y="20963"/>
                  <a:pt x="0" y="20177"/>
                </a:cubicBezTo>
                <a:lnTo>
                  <a:pt x="0" y="1423"/>
                </a:lnTo>
                <a:cubicBezTo>
                  <a:pt x="0" y="640"/>
                  <a:pt x="703" y="0"/>
                  <a:pt x="1569" y="0"/>
                </a:cubicBezTo>
                <a:lnTo>
                  <a:pt x="20031" y="0"/>
                </a:lnTo>
                <a:cubicBezTo>
                  <a:pt x="20894" y="0"/>
                  <a:pt x="21600" y="637"/>
                  <a:pt x="21600" y="1423"/>
                </a:cubicBezTo>
                <a:lnTo>
                  <a:pt x="21600" y="20177"/>
                </a:lnTo>
                <a:cubicBezTo>
                  <a:pt x="21597" y="20963"/>
                  <a:pt x="20894" y="21600"/>
                  <a:pt x="20031" y="21600"/>
                </a:cubicBezTo>
                <a:close/>
                <a:moveTo>
                  <a:pt x="1569" y="70"/>
                </a:moveTo>
                <a:cubicBezTo>
                  <a:pt x="743" y="70"/>
                  <a:pt x="72" y="679"/>
                  <a:pt x="72" y="1428"/>
                </a:cubicBezTo>
                <a:lnTo>
                  <a:pt x="72" y="20182"/>
                </a:lnTo>
                <a:cubicBezTo>
                  <a:pt x="72" y="20931"/>
                  <a:pt x="743" y="21540"/>
                  <a:pt x="1569" y="21540"/>
                </a:cubicBezTo>
                <a:lnTo>
                  <a:pt x="20031" y="21540"/>
                </a:lnTo>
                <a:cubicBezTo>
                  <a:pt x="20857" y="21540"/>
                  <a:pt x="21528" y="20931"/>
                  <a:pt x="21528" y="20182"/>
                </a:cubicBezTo>
                <a:lnTo>
                  <a:pt x="21528" y="1428"/>
                </a:lnTo>
                <a:cubicBezTo>
                  <a:pt x="21528" y="679"/>
                  <a:pt x="20857" y="70"/>
                  <a:pt x="20031" y="70"/>
                </a:cubicBezTo>
                <a:lnTo>
                  <a:pt x="1569" y="70"/>
                </a:lnTo>
                <a:close/>
              </a:path>
            </a:pathLst>
          </a:custGeom>
          <a:solidFill>
            <a:srgbClr val="6A6A6E"/>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lang="en-US" sz="1200" b="0" i="0" u="none" strike="noStrike" kern="1200" cap="none" spc="0" normalizeH="0" baseline="0" noProof="1">
              <a:ln>
                <a:noFill/>
              </a:ln>
              <a:solidFill>
                <a:srgbClr val="FFFFFF"/>
              </a:solidFill>
              <a:effectLst/>
              <a:uLnTx/>
              <a:uFillTx/>
              <a:latin typeface="Calibri" panose="020F0502020204030204"/>
              <a:ea typeface="+mn-ea"/>
              <a:cs typeface="+mn-cs"/>
            </a:endParaRPr>
          </a:p>
        </p:txBody>
      </p:sp>
      <p:sp>
        <p:nvSpPr>
          <p:cNvPr id="52" name="Shape">
            <a:extLst>
              <a:ext uri="{FF2B5EF4-FFF2-40B4-BE49-F238E27FC236}">
                <a16:creationId xmlns:a16="http://schemas.microsoft.com/office/drawing/2014/main" id="{750FC06C-860F-EB40-B54B-D064537178AE}"/>
              </a:ext>
            </a:extLst>
          </p:cNvPr>
          <p:cNvSpPr/>
          <p:nvPr/>
        </p:nvSpPr>
        <p:spPr>
          <a:xfrm>
            <a:off x="7737932" y="2524386"/>
            <a:ext cx="3174253" cy="3499644"/>
          </a:xfrm>
          <a:custGeom>
            <a:avLst/>
            <a:gdLst/>
            <a:ahLst/>
            <a:cxnLst>
              <a:cxn ang="0">
                <a:pos x="wd2" y="hd2"/>
              </a:cxn>
              <a:cxn ang="5400000">
                <a:pos x="wd2" y="hd2"/>
              </a:cxn>
              <a:cxn ang="10800000">
                <a:pos x="wd2" y="hd2"/>
              </a:cxn>
              <a:cxn ang="16200000">
                <a:pos x="wd2" y="hd2"/>
              </a:cxn>
            </a:cxnLst>
            <a:rect l="0" t="0" r="r" b="b"/>
            <a:pathLst>
              <a:path w="21600" h="21600" extrusionOk="0">
                <a:moveTo>
                  <a:pt x="20031" y="21600"/>
                </a:moveTo>
                <a:lnTo>
                  <a:pt x="1569" y="21600"/>
                </a:lnTo>
                <a:cubicBezTo>
                  <a:pt x="706" y="21600"/>
                  <a:pt x="0" y="20963"/>
                  <a:pt x="0" y="20177"/>
                </a:cubicBezTo>
                <a:lnTo>
                  <a:pt x="0" y="1423"/>
                </a:lnTo>
                <a:cubicBezTo>
                  <a:pt x="0" y="640"/>
                  <a:pt x="703" y="0"/>
                  <a:pt x="1569" y="0"/>
                </a:cubicBezTo>
                <a:lnTo>
                  <a:pt x="20031" y="0"/>
                </a:lnTo>
                <a:cubicBezTo>
                  <a:pt x="20894" y="0"/>
                  <a:pt x="21600" y="637"/>
                  <a:pt x="21600" y="1423"/>
                </a:cubicBezTo>
                <a:lnTo>
                  <a:pt x="21600" y="20177"/>
                </a:lnTo>
                <a:cubicBezTo>
                  <a:pt x="21600" y="20963"/>
                  <a:pt x="20897" y="21600"/>
                  <a:pt x="20031" y="21600"/>
                </a:cubicBezTo>
                <a:close/>
                <a:moveTo>
                  <a:pt x="1572" y="70"/>
                </a:moveTo>
                <a:cubicBezTo>
                  <a:pt x="746" y="70"/>
                  <a:pt x="75" y="679"/>
                  <a:pt x="75" y="1428"/>
                </a:cubicBezTo>
                <a:lnTo>
                  <a:pt x="75" y="20182"/>
                </a:lnTo>
                <a:cubicBezTo>
                  <a:pt x="75" y="20931"/>
                  <a:pt x="746" y="21540"/>
                  <a:pt x="1572" y="21540"/>
                </a:cubicBezTo>
                <a:lnTo>
                  <a:pt x="20034" y="21540"/>
                </a:lnTo>
                <a:cubicBezTo>
                  <a:pt x="20860" y="21540"/>
                  <a:pt x="21531" y="20931"/>
                  <a:pt x="21531" y="20182"/>
                </a:cubicBezTo>
                <a:lnTo>
                  <a:pt x="21531" y="1428"/>
                </a:lnTo>
                <a:cubicBezTo>
                  <a:pt x="21531" y="679"/>
                  <a:pt x="20860" y="70"/>
                  <a:pt x="20034" y="70"/>
                </a:cubicBezTo>
                <a:lnTo>
                  <a:pt x="1572" y="70"/>
                </a:lnTo>
                <a:close/>
              </a:path>
            </a:pathLst>
          </a:custGeom>
          <a:solidFill>
            <a:srgbClr val="6A6A6E"/>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lang="en-US" sz="1200" b="0" i="0" u="none" strike="noStrike" kern="1200" cap="none" spc="0" normalizeH="0" baseline="0" noProof="1">
              <a:ln>
                <a:noFill/>
              </a:ln>
              <a:solidFill>
                <a:srgbClr val="FFFFFF"/>
              </a:solidFill>
              <a:effectLst/>
              <a:uLnTx/>
              <a:uFillTx/>
              <a:latin typeface="Calibri" panose="020F0502020204030204"/>
              <a:ea typeface="+mn-ea"/>
              <a:cs typeface="+mn-cs"/>
            </a:endParaRPr>
          </a:p>
        </p:txBody>
      </p:sp>
      <p:sp>
        <p:nvSpPr>
          <p:cNvPr id="53" name="Freeform: Shape 94">
            <a:extLst>
              <a:ext uri="{FF2B5EF4-FFF2-40B4-BE49-F238E27FC236}">
                <a16:creationId xmlns:a16="http://schemas.microsoft.com/office/drawing/2014/main" id="{94F7DB03-FDD2-AF47-A58E-0B3FA0408D34}"/>
              </a:ext>
            </a:extLst>
          </p:cNvPr>
          <p:cNvSpPr/>
          <p:nvPr/>
        </p:nvSpPr>
        <p:spPr>
          <a:xfrm>
            <a:off x="7921010" y="3063494"/>
            <a:ext cx="235193" cy="379926"/>
          </a:xfrm>
          <a:custGeom>
            <a:avLst/>
            <a:gdLst>
              <a:gd name="connsiteX0" fmla="*/ 88197 w 235193"/>
              <a:gd name="connsiteY0" fmla="*/ 352787 h 379926"/>
              <a:gd name="connsiteX1" fmla="*/ 146996 w 235193"/>
              <a:gd name="connsiteY1" fmla="*/ 352787 h 379926"/>
              <a:gd name="connsiteX2" fmla="*/ 117597 w 235193"/>
              <a:gd name="connsiteY2" fmla="*/ 379926 h 379926"/>
              <a:gd name="connsiteX3" fmla="*/ 88197 w 235193"/>
              <a:gd name="connsiteY3" fmla="*/ 352787 h 379926"/>
              <a:gd name="connsiteX4" fmla="*/ 72367 w 235193"/>
              <a:gd name="connsiteY4" fmla="*/ 307558 h 379926"/>
              <a:gd name="connsiteX5" fmla="*/ 162826 w 235193"/>
              <a:gd name="connsiteY5" fmla="*/ 307558 h 379926"/>
              <a:gd name="connsiteX6" fmla="*/ 176395 w 235193"/>
              <a:gd name="connsiteY6" fmla="*/ 321128 h 379926"/>
              <a:gd name="connsiteX7" fmla="*/ 162826 w 235193"/>
              <a:gd name="connsiteY7" fmla="*/ 334697 h 379926"/>
              <a:gd name="connsiteX8" fmla="*/ 72367 w 235193"/>
              <a:gd name="connsiteY8" fmla="*/ 334697 h 379926"/>
              <a:gd name="connsiteX9" fmla="*/ 58798 w 235193"/>
              <a:gd name="connsiteY9" fmla="*/ 321128 h 379926"/>
              <a:gd name="connsiteX10" fmla="*/ 72367 w 235193"/>
              <a:gd name="connsiteY10" fmla="*/ 307558 h 379926"/>
              <a:gd name="connsiteX11" fmla="*/ 72367 w 235193"/>
              <a:gd name="connsiteY11" fmla="*/ 262329 h 379926"/>
              <a:gd name="connsiteX12" fmla="*/ 162826 w 235193"/>
              <a:gd name="connsiteY12" fmla="*/ 262329 h 379926"/>
              <a:gd name="connsiteX13" fmla="*/ 176395 w 235193"/>
              <a:gd name="connsiteY13" fmla="*/ 275899 h 379926"/>
              <a:gd name="connsiteX14" fmla="*/ 162826 w 235193"/>
              <a:gd name="connsiteY14" fmla="*/ 289468 h 379926"/>
              <a:gd name="connsiteX15" fmla="*/ 72367 w 235193"/>
              <a:gd name="connsiteY15" fmla="*/ 289468 h 379926"/>
              <a:gd name="connsiteX16" fmla="*/ 58798 w 235193"/>
              <a:gd name="connsiteY16" fmla="*/ 275899 h 379926"/>
              <a:gd name="connsiteX17" fmla="*/ 72367 w 235193"/>
              <a:gd name="connsiteY17" fmla="*/ 262329 h 379926"/>
              <a:gd name="connsiteX18" fmla="*/ 118049 w 235193"/>
              <a:gd name="connsiteY18" fmla="*/ 26685 h 379926"/>
              <a:gd name="connsiteX19" fmla="*/ 27590 w 235193"/>
              <a:gd name="connsiteY19" fmla="*/ 116240 h 379926"/>
              <a:gd name="connsiteX20" fmla="*/ 27590 w 235193"/>
              <a:gd name="connsiteY20" fmla="*/ 119858 h 379926"/>
              <a:gd name="connsiteX21" fmla="*/ 33922 w 235193"/>
              <a:gd name="connsiteY21" fmla="*/ 151519 h 379926"/>
              <a:gd name="connsiteX22" fmla="*/ 49300 w 235193"/>
              <a:gd name="connsiteY22" fmla="*/ 176395 h 379926"/>
              <a:gd name="connsiteX23" fmla="*/ 75534 w 235193"/>
              <a:gd name="connsiteY23" fmla="*/ 217101 h 379926"/>
              <a:gd name="connsiteX24" fmla="*/ 117597 w 235193"/>
              <a:gd name="connsiteY24" fmla="*/ 217101 h 379926"/>
              <a:gd name="connsiteX25" fmla="*/ 160112 w 235193"/>
              <a:gd name="connsiteY25" fmla="*/ 217101 h 379926"/>
              <a:gd name="connsiteX26" fmla="*/ 186345 w 235193"/>
              <a:gd name="connsiteY26" fmla="*/ 176395 h 379926"/>
              <a:gd name="connsiteX27" fmla="*/ 201723 w 235193"/>
              <a:gd name="connsiteY27" fmla="*/ 151519 h 379926"/>
              <a:gd name="connsiteX28" fmla="*/ 208055 w 235193"/>
              <a:gd name="connsiteY28" fmla="*/ 119858 h 379926"/>
              <a:gd name="connsiteX29" fmla="*/ 208507 w 235193"/>
              <a:gd name="connsiteY29" fmla="*/ 119858 h 379926"/>
              <a:gd name="connsiteX30" fmla="*/ 208507 w 235193"/>
              <a:gd name="connsiteY30" fmla="*/ 116240 h 379926"/>
              <a:gd name="connsiteX31" fmla="*/ 118049 w 235193"/>
              <a:gd name="connsiteY31" fmla="*/ 26685 h 379926"/>
              <a:gd name="connsiteX32" fmla="*/ 117597 w 235193"/>
              <a:gd name="connsiteY32" fmla="*/ 0 h 379926"/>
              <a:gd name="connsiteX33" fmla="*/ 235193 w 235193"/>
              <a:gd name="connsiteY33" fmla="*/ 116240 h 379926"/>
              <a:gd name="connsiteX34" fmla="*/ 235193 w 235193"/>
              <a:gd name="connsiteY34" fmla="*/ 120311 h 379926"/>
              <a:gd name="connsiteX35" fmla="*/ 227051 w 235193"/>
              <a:gd name="connsiteY35" fmla="*/ 161017 h 379926"/>
              <a:gd name="connsiteX36" fmla="*/ 206698 w 235193"/>
              <a:gd name="connsiteY36" fmla="*/ 194486 h 379926"/>
              <a:gd name="connsiteX37" fmla="*/ 179109 w 235193"/>
              <a:gd name="connsiteY37" fmla="*/ 239263 h 379926"/>
              <a:gd name="connsiteX38" fmla="*/ 170967 w 235193"/>
              <a:gd name="connsiteY38" fmla="*/ 244239 h 379926"/>
              <a:gd name="connsiteX39" fmla="*/ 64226 w 235193"/>
              <a:gd name="connsiteY39" fmla="*/ 244239 h 379926"/>
              <a:gd name="connsiteX40" fmla="*/ 56084 w 235193"/>
              <a:gd name="connsiteY40" fmla="*/ 239263 h 379926"/>
              <a:gd name="connsiteX41" fmla="*/ 28494 w 235193"/>
              <a:gd name="connsiteY41" fmla="*/ 194486 h 379926"/>
              <a:gd name="connsiteX42" fmla="*/ 8141 w 235193"/>
              <a:gd name="connsiteY42" fmla="*/ 161017 h 379926"/>
              <a:gd name="connsiteX43" fmla="*/ 0 w 235193"/>
              <a:gd name="connsiteY43" fmla="*/ 120311 h 379926"/>
              <a:gd name="connsiteX44" fmla="*/ 0 w 235193"/>
              <a:gd name="connsiteY44" fmla="*/ 116240 h 379926"/>
              <a:gd name="connsiteX45" fmla="*/ 117597 w 235193"/>
              <a:gd name="connsiteY45" fmla="*/ 0 h 379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35193" h="379926">
                <a:moveTo>
                  <a:pt x="88197" y="352787"/>
                </a:moveTo>
                <a:lnTo>
                  <a:pt x="146996" y="352787"/>
                </a:lnTo>
                <a:cubicBezTo>
                  <a:pt x="145639" y="368166"/>
                  <a:pt x="132975" y="379926"/>
                  <a:pt x="117597" y="379926"/>
                </a:cubicBezTo>
                <a:cubicBezTo>
                  <a:pt x="102218" y="379926"/>
                  <a:pt x="89554" y="368166"/>
                  <a:pt x="88197" y="352787"/>
                </a:cubicBezTo>
                <a:close/>
                <a:moveTo>
                  <a:pt x="72367" y="307558"/>
                </a:moveTo>
                <a:lnTo>
                  <a:pt x="162826" y="307558"/>
                </a:lnTo>
                <a:cubicBezTo>
                  <a:pt x="170515" y="307558"/>
                  <a:pt x="176395" y="313438"/>
                  <a:pt x="176395" y="321128"/>
                </a:cubicBezTo>
                <a:cubicBezTo>
                  <a:pt x="176395" y="328817"/>
                  <a:pt x="170515" y="334697"/>
                  <a:pt x="162826" y="334697"/>
                </a:cubicBezTo>
                <a:lnTo>
                  <a:pt x="72367" y="334697"/>
                </a:lnTo>
                <a:cubicBezTo>
                  <a:pt x="64678" y="334697"/>
                  <a:pt x="58798" y="328817"/>
                  <a:pt x="58798" y="321128"/>
                </a:cubicBezTo>
                <a:cubicBezTo>
                  <a:pt x="58798" y="313438"/>
                  <a:pt x="64678" y="307558"/>
                  <a:pt x="72367" y="307558"/>
                </a:cubicBezTo>
                <a:close/>
                <a:moveTo>
                  <a:pt x="72367" y="262329"/>
                </a:moveTo>
                <a:lnTo>
                  <a:pt x="162826" y="262329"/>
                </a:lnTo>
                <a:cubicBezTo>
                  <a:pt x="170515" y="262329"/>
                  <a:pt x="176395" y="268209"/>
                  <a:pt x="176395" y="275899"/>
                </a:cubicBezTo>
                <a:cubicBezTo>
                  <a:pt x="176395" y="283588"/>
                  <a:pt x="170515" y="289468"/>
                  <a:pt x="162826" y="289468"/>
                </a:cubicBezTo>
                <a:lnTo>
                  <a:pt x="72367" y="289468"/>
                </a:lnTo>
                <a:cubicBezTo>
                  <a:pt x="64678" y="289468"/>
                  <a:pt x="58798" y="283588"/>
                  <a:pt x="58798" y="275899"/>
                </a:cubicBezTo>
                <a:cubicBezTo>
                  <a:pt x="58798" y="268209"/>
                  <a:pt x="64678" y="262329"/>
                  <a:pt x="72367" y="262329"/>
                </a:cubicBezTo>
                <a:close/>
                <a:moveTo>
                  <a:pt x="118049" y="26685"/>
                </a:moveTo>
                <a:cubicBezTo>
                  <a:pt x="68749" y="27138"/>
                  <a:pt x="28494" y="66939"/>
                  <a:pt x="27590" y="116240"/>
                </a:cubicBezTo>
                <a:lnTo>
                  <a:pt x="27590" y="119858"/>
                </a:lnTo>
                <a:cubicBezTo>
                  <a:pt x="28042" y="130713"/>
                  <a:pt x="29851" y="141568"/>
                  <a:pt x="33922" y="151519"/>
                </a:cubicBezTo>
                <a:cubicBezTo>
                  <a:pt x="37540" y="160565"/>
                  <a:pt x="42968" y="169158"/>
                  <a:pt x="49300" y="176395"/>
                </a:cubicBezTo>
                <a:cubicBezTo>
                  <a:pt x="59250" y="189059"/>
                  <a:pt x="68297" y="202628"/>
                  <a:pt x="75534" y="217101"/>
                </a:cubicBezTo>
                <a:lnTo>
                  <a:pt x="117597" y="217101"/>
                </a:lnTo>
                <a:lnTo>
                  <a:pt x="160112" y="217101"/>
                </a:lnTo>
                <a:cubicBezTo>
                  <a:pt x="166897" y="202628"/>
                  <a:pt x="175942" y="189059"/>
                  <a:pt x="186345" y="176395"/>
                </a:cubicBezTo>
                <a:cubicBezTo>
                  <a:pt x="193130" y="169158"/>
                  <a:pt x="198105" y="160565"/>
                  <a:pt x="201723" y="151519"/>
                </a:cubicBezTo>
                <a:cubicBezTo>
                  <a:pt x="205341" y="141568"/>
                  <a:pt x="207603" y="130713"/>
                  <a:pt x="208055" y="119858"/>
                </a:cubicBezTo>
                <a:lnTo>
                  <a:pt x="208507" y="119858"/>
                </a:lnTo>
                <a:lnTo>
                  <a:pt x="208507" y="116240"/>
                </a:lnTo>
                <a:cubicBezTo>
                  <a:pt x="207603" y="66487"/>
                  <a:pt x="167349" y="27138"/>
                  <a:pt x="118049" y="26685"/>
                </a:cubicBezTo>
                <a:close/>
                <a:moveTo>
                  <a:pt x="117597" y="0"/>
                </a:moveTo>
                <a:cubicBezTo>
                  <a:pt x="181822" y="452"/>
                  <a:pt x="233836" y="52014"/>
                  <a:pt x="235193" y="116240"/>
                </a:cubicBezTo>
                <a:lnTo>
                  <a:pt x="235193" y="120311"/>
                </a:lnTo>
                <a:cubicBezTo>
                  <a:pt x="234740" y="134332"/>
                  <a:pt x="232027" y="147900"/>
                  <a:pt x="227051" y="161017"/>
                </a:cubicBezTo>
                <a:cubicBezTo>
                  <a:pt x="222528" y="173229"/>
                  <a:pt x="215292" y="184536"/>
                  <a:pt x="206698" y="194486"/>
                </a:cubicBezTo>
                <a:cubicBezTo>
                  <a:pt x="195843" y="206246"/>
                  <a:pt x="184084" y="229313"/>
                  <a:pt x="179109" y="239263"/>
                </a:cubicBezTo>
                <a:cubicBezTo>
                  <a:pt x="177752" y="242429"/>
                  <a:pt x="174586" y="244239"/>
                  <a:pt x="170967" y="244239"/>
                </a:cubicBezTo>
                <a:lnTo>
                  <a:pt x="64226" y="244239"/>
                </a:lnTo>
                <a:cubicBezTo>
                  <a:pt x="60608" y="244239"/>
                  <a:pt x="57441" y="242429"/>
                  <a:pt x="56084" y="239263"/>
                </a:cubicBezTo>
                <a:cubicBezTo>
                  <a:pt x="51109" y="229313"/>
                  <a:pt x="39349" y="206246"/>
                  <a:pt x="28494" y="194486"/>
                </a:cubicBezTo>
                <a:cubicBezTo>
                  <a:pt x="19901" y="184536"/>
                  <a:pt x="13116" y="173229"/>
                  <a:pt x="8141" y="161017"/>
                </a:cubicBezTo>
                <a:cubicBezTo>
                  <a:pt x="3166" y="147900"/>
                  <a:pt x="452" y="134332"/>
                  <a:pt x="0" y="120311"/>
                </a:cubicBezTo>
                <a:lnTo>
                  <a:pt x="0" y="116240"/>
                </a:lnTo>
                <a:cubicBezTo>
                  <a:pt x="1357" y="52014"/>
                  <a:pt x="53370" y="452"/>
                  <a:pt x="117597" y="0"/>
                </a:cubicBezTo>
                <a:close/>
              </a:path>
            </a:pathLst>
          </a:custGeom>
          <a:solidFill>
            <a:sysClr val="window" lastClr="FFFFFF"/>
          </a:solidFill>
          <a:ln w="446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4" name="Freeform: Shape 93">
            <a:extLst>
              <a:ext uri="{FF2B5EF4-FFF2-40B4-BE49-F238E27FC236}">
                <a16:creationId xmlns:a16="http://schemas.microsoft.com/office/drawing/2014/main" id="{DE26F594-50DE-4C49-8AC2-033341414D7D}"/>
              </a:ext>
            </a:extLst>
          </p:cNvPr>
          <p:cNvSpPr/>
          <p:nvPr/>
        </p:nvSpPr>
        <p:spPr>
          <a:xfrm>
            <a:off x="4495960" y="3057183"/>
            <a:ext cx="357311" cy="357312"/>
          </a:xfrm>
          <a:custGeom>
            <a:avLst/>
            <a:gdLst>
              <a:gd name="connsiteX0" fmla="*/ 171871 w 357311"/>
              <a:gd name="connsiteY0" fmla="*/ 76889 h 357312"/>
              <a:gd name="connsiteX1" fmla="*/ 222980 w 357311"/>
              <a:gd name="connsiteY1" fmla="*/ 89553 h 357312"/>
              <a:gd name="connsiteX2" fmla="*/ 202627 w 357311"/>
              <a:gd name="connsiteY2" fmla="*/ 109906 h 357312"/>
              <a:gd name="connsiteX3" fmla="*/ 171871 w 357311"/>
              <a:gd name="connsiteY3" fmla="*/ 104027 h 357312"/>
              <a:gd name="connsiteX4" fmla="*/ 90459 w 357311"/>
              <a:gd name="connsiteY4" fmla="*/ 185439 h 357312"/>
              <a:gd name="connsiteX5" fmla="*/ 171871 w 357311"/>
              <a:gd name="connsiteY5" fmla="*/ 266852 h 357312"/>
              <a:gd name="connsiteX6" fmla="*/ 253284 w 357311"/>
              <a:gd name="connsiteY6" fmla="*/ 185439 h 357312"/>
              <a:gd name="connsiteX7" fmla="*/ 247404 w 357311"/>
              <a:gd name="connsiteY7" fmla="*/ 154683 h 357312"/>
              <a:gd name="connsiteX8" fmla="*/ 267757 w 357311"/>
              <a:gd name="connsiteY8" fmla="*/ 134330 h 357312"/>
              <a:gd name="connsiteX9" fmla="*/ 280421 w 357311"/>
              <a:gd name="connsiteY9" fmla="*/ 185439 h 357312"/>
              <a:gd name="connsiteX10" fmla="*/ 171871 w 357311"/>
              <a:gd name="connsiteY10" fmla="*/ 293989 h 357312"/>
              <a:gd name="connsiteX11" fmla="*/ 63321 w 357311"/>
              <a:gd name="connsiteY11" fmla="*/ 185439 h 357312"/>
              <a:gd name="connsiteX12" fmla="*/ 171871 w 357311"/>
              <a:gd name="connsiteY12" fmla="*/ 76889 h 357312"/>
              <a:gd name="connsiteX13" fmla="*/ 171872 w 357311"/>
              <a:gd name="connsiteY13" fmla="*/ 13569 h 357312"/>
              <a:gd name="connsiteX14" fmla="*/ 252832 w 357311"/>
              <a:gd name="connsiteY14" fmla="*/ 33470 h 357312"/>
              <a:gd name="connsiteX15" fmla="*/ 249666 w 357311"/>
              <a:gd name="connsiteY15" fmla="*/ 36636 h 357312"/>
              <a:gd name="connsiteX16" fmla="*/ 243334 w 357311"/>
              <a:gd name="connsiteY16" fmla="*/ 42968 h 357312"/>
              <a:gd name="connsiteX17" fmla="*/ 244691 w 357311"/>
              <a:gd name="connsiteY17" fmla="*/ 52014 h 357312"/>
              <a:gd name="connsiteX18" fmla="*/ 245595 w 357311"/>
              <a:gd name="connsiteY18" fmla="*/ 61060 h 357312"/>
              <a:gd name="connsiteX19" fmla="*/ 171872 w 357311"/>
              <a:gd name="connsiteY19" fmla="*/ 40707 h 357312"/>
              <a:gd name="connsiteX20" fmla="*/ 27138 w 357311"/>
              <a:gd name="connsiteY20" fmla="*/ 185441 h 357312"/>
              <a:gd name="connsiteX21" fmla="*/ 171872 w 357311"/>
              <a:gd name="connsiteY21" fmla="*/ 330174 h 357312"/>
              <a:gd name="connsiteX22" fmla="*/ 316605 w 357311"/>
              <a:gd name="connsiteY22" fmla="*/ 185441 h 357312"/>
              <a:gd name="connsiteX23" fmla="*/ 296252 w 357311"/>
              <a:gd name="connsiteY23" fmla="*/ 111716 h 357312"/>
              <a:gd name="connsiteX24" fmla="*/ 305750 w 357311"/>
              <a:gd name="connsiteY24" fmla="*/ 113073 h 357312"/>
              <a:gd name="connsiteX25" fmla="*/ 314344 w 357311"/>
              <a:gd name="connsiteY25" fmla="*/ 113978 h 357312"/>
              <a:gd name="connsiteX26" fmla="*/ 320224 w 357311"/>
              <a:gd name="connsiteY26" fmla="*/ 107646 h 357312"/>
              <a:gd name="connsiteX27" fmla="*/ 323390 w 357311"/>
              <a:gd name="connsiteY27" fmla="*/ 104932 h 357312"/>
              <a:gd name="connsiteX28" fmla="*/ 343743 w 357311"/>
              <a:gd name="connsiteY28" fmla="*/ 185441 h 357312"/>
              <a:gd name="connsiteX29" fmla="*/ 171872 w 357311"/>
              <a:gd name="connsiteY29" fmla="*/ 357312 h 357312"/>
              <a:gd name="connsiteX30" fmla="*/ 0 w 357311"/>
              <a:gd name="connsiteY30" fmla="*/ 185441 h 357312"/>
              <a:gd name="connsiteX31" fmla="*/ 171872 w 357311"/>
              <a:gd name="connsiteY31" fmla="*/ 13569 h 357312"/>
              <a:gd name="connsiteX32" fmla="*/ 312082 w 357311"/>
              <a:gd name="connsiteY32" fmla="*/ 0 h 357312"/>
              <a:gd name="connsiteX33" fmla="*/ 316605 w 357311"/>
              <a:gd name="connsiteY33" fmla="*/ 40706 h 357312"/>
              <a:gd name="connsiteX34" fmla="*/ 357311 w 357311"/>
              <a:gd name="connsiteY34" fmla="*/ 45229 h 357312"/>
              <a:gd name="connsiteX35" fmla="*/ 307559 w 357311"/>
              <a:gd name="connsiteY35" fmla="*/ 94981 h 357312"/>
              <a:gd name="connsiteX36" fmla="*/ 284040 w 357311"/>
              <a:gd name="connsiteY36" fmla="*/ 92268 h 357312"/>
              <a:gd name="connsiteX37" fmla="*/ 211673 w 357311"/>
              <a:gd name="connsiteY37" fmla="*/ 164635 h 357312"/>
              <a:gd name="connsiteX38" fmla="*/ 216648 w 357311"/>
              <a:gd name="connsiteY38" fmla="*/ 185441 h 357312"/>
              <a:gd name="connsiteX39" fmla="*/ 171418 w 357311"/>
              <a:gd name="connsiteY39" fmla="*/ 230670 h 357312"/>
              <a:gd name="connsiteX40" fmla="*/ 126189 w 357311"/>
              <a:gd name="connsiteY40" fmla="*/ 185441 h 357312"/>
              <a:gd name="connsiteX41" fmla="*/ 171418 w 357311"/>
              <a:gd name="connsiteY41" fmla="*/ 140211 h 357312"/>
              <a:gd name="connsiteX42" fmla="*/ 192677 w 357311"/>
              <a:gd name="connsiteY42" fmla="*/ 145639 h 357312"/>
              <a:gd name="connsiteX43" fmla="*/ 265044 w 357311"/>
              <a:gd name="connsiteY43" fmla="*/ 73271 h 357312"/>
              <a:gd name="connsiteX44" fmla="*/ 262330 w 357311"/>
              <a:gd name="connsiteY44" fmla="*/ 49752 h 35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57311" h="357312">
                <a:moveTo>
                  <a:pt x="171871" y="76889"/>
                </a:moveTo>
                <a:cubicBezTo>
                  <a:pt x="190415" y="76889"/>
                  <a:pt x="207602" y="81412"/>
                  <a:pt x="222980" y="89553"/>
                </a:cubicBezTo>
                <a:lnTo>
                  <a:pt x="202627" y="109906"/>
                </a:lnTo>
                <a:cubicBezTo>
                  <a:pt x="193129" y="106288"/>
                  <a:pt x="182726" y="104027"/>
                  <a:pt x="171871" y="104027"/>
                </a:cubicBezTo>
                <a:cubicBezTo>
                  <a:pt x="127094" y="104027"/>
                  <a:pt x="90459" y="140662"/>
                  <a:pt x="90459" y="185439"/>
                </a:cubicBezTo>
                <a:cubicBezTo>
                  <a:pt x="90459" y="230216"/>
                  <a:pt x="127094" y="266852"/>
                  <a:pt x="171871" y="266852"/>
                </a:cubicBezTo>
                <a:cubicBezTo>
                  <a:pt x="216648" y="266852"/>
                  <a:pt x="253284" y="230216"/>
                  <a:pt x="253284" y="185439"/>
                </a:cubicBezTo>
                <a:cubicBezTo>
                  <a:pt x="253284" y="174584"/>
                  <a:pt x="251474" y="164181"/>
                  <a:pt x="247404" y="154683"/>
                </a:cubicBezTo>
                <a:lnTo>
                  <a:pt x="267757" y="134330"/>
                </a:lnTo>
                <a:cubicBezTo>
                  <a:pt x="275898" y="149708"/>
                  <a:pt x="280421" y="166895"/>
                  <a:pt x="280421" y="185439"/>
                </a:cubicBezTo>
                <a:cubicBezTo>
                  <a:pt x="280421" y="245142"/>
                  <a:pt x="231574" y="293989"/>
                  <a:pt x="171871" y="293989"/>
                </a:cubicBezTo>
                <a:cubicBezTo>
                  <a:pt x="112168" y="293989"/>
                  <a:pt x="63321" y="245142"/>
                  <a:pt x="63321" y="185439"/>
                </a:cubicBezTo>
                <a:cubicBezTo>
                  <a:pt x="63321" y="125736"/>
                  <a:pt x="112168" y="76889"/>
                  <a:pt x="171871" y="76889"/>
                </a:cubicBezTo>
                <a:close/>
                <a:moveTo>
                  <a:pt x="171872" y="13569"/>
                </a:moveTo>
                <a:cubicBezTo>
                  <a:pt x="201271" y="13569"/>
                  <a:pt x="228408" y="20806"/>
                  <a:pt x="252832" y="33470"/>
                </a:cubicBezTo>
                <a:lnTo>
                  <a:pt x="249666" y="36636"/>
                </a:lnTo>
                <a:lnTo>
                  <a:pt x="243334" y="42968"/>
                </a:lnTo>
                <a:lnTo>
                  <a:pt x="244691" y="52014"/>
                </a:lnTo>
                <a:lnTo>
                  <a:pt x="245595" y="61060"/>
                </a:lnTo>
                <a:cubicBezTo>
                  <a:pt x="223885" y="47943"/>
                  <a:pt x="198557" y="40707"/>
                  <a:pt x="171872" y="40707"/>
                </a:cubicBezTo>
                <a:cubicBezTo>
                  <a:pt x="92269" y="40707"/>
                  <a:pt x="27138" y="105837"/>
                  <a:pt x="27138" y="185441"/>
                </a:cubicBezTo>
                <a:cubicBezTo>
                  <a:pt x="27138" y="265044"/>
                  <a:pt x="92269" y="330174"/>
                  <a:pt x="171872" y="330174"/>
                </a:cubicBezTo>
                <a:cubicBezTo>
                  <a:pt x="251475" y="330174"/>
                  <a:pt x="316605" y="265044"/>
                  <a:pt x="316605" y="185441"/>
                </a:cubicBezTo>
                <a:cubicBezTo>
                  <a:pt x="316605" y="158302"/>
                  <a:pt x="308916" y="133426"/>
                  <a:pt x="296252" y="111716"/>
                </a:cubicBezTo>
                <a:lnTo>
                  <a:pt x="305750" y="113073"/>
                </a:lnTo>
                <a:lnTo>
                  <a:pt x="314344" y="113978"/>
                </a:lnTo>
                <a:lnTo>
                  <a:pt x="320224" y="107646"/>
                </a:lnTo>
                <a:lnTo>
                  <a:pt x="323390" y="104932"/>
                </a:lnTo>
                <a:cubicBezTo>
                  <a:pt x="336506" y="128903"/>
                  <a:pt x="343743" y="156041"/>
                  <a:pt x="343743" y="185441"/>
                </a:cubicBezTo>
                <a:cubicBezTo>
                  <a:pt x="343743" y="280422"/>
                  <a:pt x="266853" y="357312"/>
                  <a:pt x="171872" y="357312"/>
                </a:cubicBezTo>
                <a:cubicBezTo>
                  <a:pt x="76890" y="357312"/>
                  <a:pt x="0" y="280422"/>
                  <a:pt x="0" y="185441"/>
                </a:cubicBezTo>
                <a:cubicBezTo>
                  <a:pt x="0" y="90459"/>
                  <a:pt x="76890" y="13569"/>
                  <a:pt x="171872" y="13569"/>
                </a:cubicBezTo>
                <a:close/>
                <a:moveTo>
                  <a:pt x="312082" y="0"/>
                </a:moveTo>
                <a:lnTo>
                  <a:pt x="316605" y="40706"/>
                </a:lnTo>
                <a:lnTo>
                  <a:pt x="357311" y="45229"/>
                </a:lnTo>
                <a:lnTo>
                  <a:pt x="307559" y="94981"/>
                </a:lnTo>
                <a:lnTo>
                  <a:pt x="284040" y="92268"/>
                </a:lnTo>
                <a:lnTo>
                  <a:pt x="211673" y="164635"/>
                </a:lnTo>
                <a:cubicBezTo>
                  <a:pt x="214839" y="170967"/>
                  <a:pt x="216648" y="177752"/>
                  <a:pt x="216648" y="185441"/>
                </a:cubicBezTo>
                <a:cubicBezTo>
                  <a:pt x="216648" y="210317"/>
                  <a:pt x="196295" y="230670"/>
                  <a:pt x="171418" y="230670"/>
                </a:cubicBezTo>
                <a:cubicBezTo>
                  <a:pt x="146542" y="230670"/>
                  <a:pt x="126189" y="210317"/>
                  <a:pt x="126189" y="185441"/>
                </a:cubicBezTo>
                <a:cubicBezTo>
                  <a:pt x="126189" y="160565"/>
                  <a:pt x="146542" y="140211"/>
                  <a:pt x="171418" y="140211"/>
                </a:cubicBezTo>
                <a:cubicBezTo>
                  <a:pt x="179107" y="140211"/>
                  <a:pt x="186345" y="142473"/>
                  <a:pt x="192677" y="145639"/>
                </a:cubicBezTo>
                <a:lnTo>
                  <a:pt x="265044" y="73271"/>
                </a:lnTo>
                <a:lnTo>
                  <a:pt x="262330" y="49752"/>
                </a:lnTo>
                <a:close/>
              </a:path>
            </a:pathLst>
          </a:custGeom>
          <a:solidFill>
            <a:sysClr val="window" lastClr="FFFFFF"/>
          </a:solidFill>
          <a:ln w="446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55" name="Graphic 6" descr="Hourglass">
            <a:extLst>
              <a:ext uri="{FF2B5EF4-FFF2-40B4-BE49-F238E27FC236}">
                <a16:creationId xmlns:a16="http://schemas.microsoft.com/office/drawing/2014/main" id="{FAF345F2-13E8-0C4E-B950-884AB3B5CCC0}"/>
              </a:ext>
            </a:extLst>
          </p:cNvPr>
          <p:cNvSpPr/>
          <p:nvPr/>
        </p:nvSpPr>
        <p:spPr>
          <a:xfrm>
            <a:off x="1174404" y="3090696"/>
            <a:ext cx="253283" cy="361833"/>
          </a:xfrm>
          <a:custGeom>
            <a:avLst/>
            <a:gdLst>
              <a:gd name="connsiteX0" fmla="*/ 151970 w 253283"/>
              <a:gd name="connsiteY0" fmla="*/ 204888 h 361833"/>
              <a:gd name="connsiteX1" fmla="*/ 192676 w 253283"/>
              <a:gd name="connsiteY1" fmla="*/ 262329 h 361833"/>
              <a:gd name="connsiteX2" fmla="*/ 60607 w 253283"/>
              <a:gd name="connsiteY2" fmla="*/ 262329 h 361833"/>
              <a:gd name="connsiteX3" fmla="*/ 101313 w 253283"/>
              <a:gd name="connsiteY3" fmla="*/ 204888 h 361833"/>
              <a:gd name="connsiteX4" fmla="*/ 113073 w 253283"/>
              <a:gd name="connsiteY4" fmla="*/ 180917 h 361833"/>
              <a:gd name="connsiteX5" fmla="*/ 101313 w 253283"/>
              <a:gd name="connsiteY5" fmla="*/ 156945 h 361833"/>
              <a:gd name="connsiteX6" fmla="*/ 39349 w 253283"/>
              <a:gd name="connsiteY6" fmla="*/ 27138 h 361833"/>
              <a:gd name="connsiteX7" fmla="*/ 214386 w 253283"/>
              <a:gd name="connsiteY7" fmla="*/ 27138 h 361833"/>
              <a:gd name="connsiteX8" fmla="*/ 152422 w 253283"/>
              <a:gd name="connsiteY8" fmla="*/ 156945 h 361833"/>
              <a:gd name="connsiteX9" fmla="*/ 140210 w 253283"/>
              <a:gd name="connsiteY9" fmla="*/ 180917 h 361833"/>
              <a:gd name="connsiteX10" fmla="*/ 151970 w 253283"/>
              <a:gd name="connsiteY10" fmla="*/ 204888 h 361833"/>
              <a:gd name="connsiteX11" fmla="*/ 241071 w 253283"/>
              <a:gd name="connsiteY11" fmla="*/ 27138 h 361833"/>
              <a:gd name="connsiteX12" fmla="*/ 253283 w 253283"/>
              <a:gd name="connsiteY12" fmla="*/ 27138 h 361833"/>
              <a:gd name="connsiteX13" fmla="*/ 253283 w 253283"/>
              <a:gd name="connsiteY13" fmla="*/ 0 h 361833"/>
              <a:gd name="connsiteX14" fmla="*/ 0 w 253283"/>
              <a:gd name="connsiteY14" fmla="*/ 0 h 361833"/>
              <a:gd name="connsiteX15" fmla="*/ 0 w 253283"/>
              <a:gd name="connsiteY15" fmla="*/ 27138 h 361833"/>
              <a:gd name="connsiteX16" fmla="*/ 11760 w 253283"/>
              <a:gd name="connsiteY16" fmla="*/ 27138 h 361833"/>
              <a:gd name="connsiteX17" fmla="*/ 87745 w 253283"/>
              <a:gd name="connsiteY17" fmla="*/ 180917 h 361833"/>
              <a:gd name="connsiteX18" fmla="*/ 11760 w 253283"/>
              <a:gd name="connsiteY18" fmla="*/ 334696 h 361833"/>
              <a:gd name="connsiteX19" fmla="*/ 0 w 253283"/>
              <a:gd name="connsiteY19" fmla="*/ 334696 h 361833"/>
              <a:gd name="connsiteX20" fmla="*/ 0 w 253283"/>
              <a:gd name="connsiteY20" fmla="*/ 361833 h 361833"/>
              <a:gd name="connsiteX21" fmla="*/ 253283 w 253283"/>
              <a:gd name="connsiteY21" fmla="*/ 361833 h 361833"/>
              <a:gd name="connsiteX22" fmla="*/ 253283 w 253283"/>
              <a:gd name="connsiteY22" fmla="*/ 334696 h 361833"/>
              <a:gd name="connsiteX23" fmla="*/ 241071 w 253283"/>
              <a:gd name="connsiteY23" fmla="*/ 334696 h 361833"/>
              <a:gd name="connsiteX24" fmla="*/ 165086 w 253283"/>
              <a:gd name="connsiteY24" fmla="*/ 180917 h 361833"/>
              <a:gd name="connsiteX25" fmla="*/ 241071 w 253283"/>
              <a:gd name="connsiteY25" fmla="*/ 27138 h 361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53283" h="361833">
                <a:moveTo>
                  <a:pt x="151970" y="204888"/>
                </a:moveTo>
                <a:cubicBezTo>
                  <a:pt x="167348" y="217100"/>
                  <a:pt x="181821" y="238358"/>
                  <a:pt x="192676" y="262329"/>
                </a:cubicBezTo>
                <a:lnTo>
                  <a:pt x="60607" y="262329"/>
                </a:lnTo>
                <a:cubicBezTo>
                  <a:pt x="71914" y="238358"/>
                  <a:pt x="85935" y="216648"/>
                  <a:pt x="101313" y="204888"/>
                </a:cubicBezTo>
                <a:cubicBezTo>
                  <a:pt x="108550" y="199008"/>
                  <a:pt x="113073" y="190415"/>
                  <a:pt x="113073" y="180917"/>
                </a:cubicBezTo>
                <a:cubicBezTo>
                  <a:pt x="113073" y="171419"/>
                  <a:pt x="108550" y="162825"/>
                  <a:pt x="101313" y="156945"/>
                </a:cubicBezTo>
                <a:cubicBezTo>
                  <a:pt x="70557" y="132974"/>
                  <a:pt x="43872" y="71462"/>
                  <a:pt x="39349" y="27138"/>
                </a:cubicBezTo>
                <a:lnTo>
                  <a:pt x="214386" y="27138"/>
                </a:lnTo>
                <a:cubicBezTo>
                  <a:pt x="209411" y="71462"/>
                  <a:pt x="183178" y="132974"/>
                  <a:pt x="152422" y="156945"/>
                </a:cubicBezTo>
                <a:cubicBezTo>
                  <a:pt x="144733" y="162825"/>
                  <a:pt x="140210" y="171419"/>
                  <a:pt x="140210" y="180917"/>
                </a:cubicBezTo>
                <a:cubicBezTo>
                  <a:pt x="140210" y="190415"/>
                  <a:pt x="144733" y="199008"/>
                  <a:pt x="151970" y="204888"/>
                </a:cubicBezTo>
                <a:close/>
                <a:moveTo>
                  <a:pt x="241071" y="27138"/>
                </a:moveTo>
                <a:lnTo>
                  <a:pt x="253283" y="27138"/>
                </a:lnTo>
                <a:lnTo>
                  <a:pt x="253283" y="0"/>
                </a:lnTo>
                <a:lnTo>
                  <a:pt x="0" y="0"/>
                </a:lnTo>
                <a:lnTo>
                  <a:pt x="0" y="27138"/>
                </a:lnTo>
                <a:lnTo>
                  <a:pt x="11760" y="27138"/>
                </a:lnTo>
                <a:cubicBezTo>
                  <a:pt x="16735" y="77342"/>
                  <a:pt x="45681" y="150613"/>
                  <a:pt x="87745" y="180917"/>
                </a:cubicBezTo>
                <a:cubicBezTo>
                  <a:pt x="45681" y="211220"/>
                  <a:pt x="16283" y="284491"/>
                  <a:pt x="11760" y="334696"/>
                </a:cubicBezTo>
                <a:lnTo>
                  <a:pt x="0" y="334696"/>
                </a:lnTo>
                <a:lnTo>
                  <a:pt x="0" y="361833"/>
                </a:lnTo>
                <a:lnTo>
                  <a:pt x="253283" y="361833"/>
                </a:lnTo>
                <a:lnTo>
                  <a:pt x="253283" y="334696"/>
                </a:lnTo>
                <a:lnTo>
                  <a:pt x="241071" y="334696"/>
                </a:lnTo>
                <a:cubicBezTo>
                  <a:pt x="236549" y="284491"/>
                  <a:pt x="207150" y="211220"/>
                  <a:pt x="165086" y="180917"/>
                </a:cubicBezTo>
                <a:cubicBezTo>
                  <a:pt x="207150" y="150613"/>
                  <a:pt x="236549" y="77342"/>
                  <a:pt x="241071" y="27138"/>
                </a:cubicBezTo>
                <a:close/>
              </a:path>
            </a:pathLst>
          </a:custGeom>
          <a:solidFill>
            <a:sysClr val="window" lastClr="FFFFFF"/>
          </a:solidFill>
          <a:ln w="446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pic>
        <p:nvPicPr>
          <p:cNvPr id="2" name="Picture 1" descr="A close up of a logo&#10;&#10;Description automatically generated">
            <a:extLst>
              <a:ext uri="{FF2B5EF4-FFF2-40B4-BE49-F238E27FC236}">
                <a16:creationId xmlns:a16="http://schemas.microsoft.com/office/drawing/2014/main" id="{042F4E51-CC0D-48D6-B3FF-E3A3D0CB09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2828" y="127864"/>
            <a:ext cx="2518352" cy="897675"/>
          </a:xfrm>
          <a:prstGeom prst="rect">
            <a:avLst/>
          </a:prstGeom>
        </p:spPr>
      </p:pic>
    </p:spTree>
    <p:extLst>
      <p:ext uri="{BB962C8B-B14F-4D97-AF65-F5344CB8AC3E}">
        <p14:creationId xmlns:p14="http://schemas.microsoft.com/office/powerpoint/2010/main" val="25008898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DABDBC12-1643-4C9D-9153-CC3114CC6FD0}"/>
              </a:ext>
            </a:extLst>
          </p:cNvPr>
          <p:cNvGrpSpPr/>
          <p:nvPr/>
        </p:nvGrpSpPr>
        <p:grpSpPr>
          <a:xfrm>
            <a:off x="0" y="-53195"/>
            <a:ext cx="12251517" cy="1802431"/>
            <a:chOff x="-422649" y="-79793"/>
            <a:chExt cx="18799925" cy="2703647"/>
          </a:xfrm>
        </p:grpSpPr>
        <p:sp>
          <p:nvSpPr>
            <p:cNvPr id="14" name="AutoShape 3">
              <a:extLst>
                <a:ext uri="{FF2B5EF4-FFF2-40B4-BE49-F238E27FC236}">
                  <a16:creationId xmlns:a16="http://schemas.microsoft.com/office/drawing/2014/main" id="{9EE504B6-7D68-436B-97C2-31541218D674}"/>
                </a:ext>
              </a:extLst>
            </p:cNvPr>
            <p:cNvSpPr/>
            <p:nvPr/>
          </p:nvSpPr>
          <p:spPr>
            <a:xfrm>
              <a:off x="8876107" y="0"/>
              <a:ext cx="9501169" cy="2314038"/>
            </a:xfrm>
            <a:prstGeom prst="rect">
              <a:avLst/>
            </a:prstGeom>
            <a:solidFill>
              <a:srgbClr val="F46721"/>
            </a:solidFill>
          </p:spPr>
        </p:sp>
        <p:grpSp>
          <p:nvGrpSpPr>
            <p:cNvPr id="15" name="Group 4">
              <a:extLst>
                <a:ext uri="{FF2B5EF4-FFF2-40B4-BE49-F238E27FC236}">
                  <a16:creationId xmlns:a16="http://schemas.microsoft.com/office/drawing/2014/main" id="{01625CDE-BC44-40E0-B0BA-625180011787}"/>
                </a:ext>
              </a:extLst>
            </p:cNvPr>
            <p:cNvGrpSpPr/>
            <p:nvPr/>
          </p:nvGrpSpPr>
          <p:grpSpPr>
            <a:xfrm>
              <a:off x="10287000" y="220795"/>
              <a:ext cx="7947650" cy="2403059"/>
              <a:chOff x="0" y="0"/>
              <a:chExt cx="10596866" cy="3204079"/>
            </a:xfrm>
          </p:grpSpPr>
          <p:pic>
            <p:nvPicPr>
              <p:cNvPr id="16" name="Picture 5">
                <a:extLst>
                  <a:ext uri="{FF2B5EF4-FFF2-40B4-BE49-F238E27FC236}">
                    <a16:creationId xmlns:a16="http://schemas.microsoft.com/office/drawing/2014/main" id="{45CEC6D9-8C0C-49D9-B32F-12A4BDC11A88}"/>
                  </a:ext>
                </a:extLst>
              </p:cNvPr>
              <p:cNvPicPr>
                <a:picLocks noChangeAspect="1"/>
              </p:cNvPicPr>
              <p:nvPr/>
            </p:nvPicPr>
            <p:blipFill>
              <a:blip r:embed="rId2"/>
              <a:srcRect r="21984"/>
              <a:stretch>
                <a:fillRect/>
              </a:stretch>
            </p:blipFill>
            <p:spPr>
              <a:xfrm>
                <a:off x="7909052" y="0"/>
                <a:ext cx="2687814" cy="3204079"/>
              </a:xfrm>
              <a:prstGeom prst="rect">
                <a:avLst/>
              </a:prstGeom>
            </p:spPr>
          </p:pic>
          <p:pic>
            <p:nvPicPr>
              <p:cNvPr id="17" name="Picture 6">
                <a:extLst>
                  <a:ext uri="{FF2B5EF4-FFF2-40B4-BE49-F238E27FC236}">
                    <a16:creationId xmlns:a16="http://schemas.microsoft.com/office/drawing/2014/main" id="{5DE8EC1D-01E1-4C05-8E42-3DA8C3466428}"/>
                  </a:ext>
                </a:extLst>
              </p:cNvPr>
              <p:cNvPicPr>
                <a:picLocks noChangeAspect="1"/>
              </p:cNvPicPr>
              <p:nvPr/>
            </p:nvPicPr>
            <p:blipFill>
              <a:blip r:embed="rId2"/>
              <a:srcRect/>
              <a:stretch>
                <a:fillRect/>
              </a:stretch>
            </p:blipFill>
            <p:spPr>
              <a:xfrm>
                <a:off x="4022739" y="0"/>
                <a:ext cx="3445246" cy="3204079"/>
              </a:xfrm>
              <a:prstGeom prst="rect">
                <a:avLst/>
              </a:prstGeom>
            </p:spPr>
          </p:pic>
          <p:pic>
            <p:nvPicPr>
              <p:cNvPr id="18" name="Picture 7">
                <a:extLst>
                  <a:ext uri="{FF2B5EF4-FFF2-40B4-BE49-F238E27FC236}">
                    <a16:creationId xmlns:a16="http://schemas.microsoft.com/office/drawing/2014/main" id="{D46BD8E0-AD03-4FC1-9FD9-7AA6134C0941}"/>
                  </a:ext>
                </a:extLst>
              </p:cNvPr>
              <p:cNvPicPr>
                <a:picLocks noChangeAspect="1"/>
              </p:cNvPicPr>
              <p:nvPr/>
            </p:nvPicPr>
            <p:blipFill>
              <a:blip r:embed="rId2"/>
              <a:srcRect/>
              <a:stretch>
                <a:fillRect/>
              </a:stretch>
            </p:blipFill>
            <p:spPr>
              <a:xfrm>
                <a:off x="0" y="0"/>
                <a:ext cx="3445246" cy="3204079"/>
              </a:xfrm>
              <a:prstGeom prst="rect">
                <a:avLst/>
              </a:prstGeom>
            </p:spPr>
          </p:pic>
        </p:grpSp>
        <p:sp>
          <p:nvSpPr>
            <p:cNvPr id="13" name="AutoShape 2">
              <a:extLst>
                <a:ext uri="{FF2B5EF4-FFF2-40B4-BE49-F238E27FC236}">
                  <a16:creationId xmlns:a16="http://schemas.microsoft.com/office/drawing/2014/main" id="{AA3C5B9E-DC49-4A18-A0B3-F3BA4270F419}"/>
                </a:ext>
              </a:extLst>
            </p:cNvPr>
            <p:cNvSpPr/>
            <p:nvPr/>
          </p:nvSpPr>
          <p:spPr>
            <a:xfrm>
              <a:off x="-422649" y="-79793"/>
              <a:ext cx="12935415" cy="2403059"/>
            </a:xfrm>
            <a:prstGeom prst="rect">
              <a:avLst/>
            </a:prstGeom>
            <a:solidFill>
              <a:srgbClr val="004AAD"/>
            </a:solidFill>
          </p:spPr>
        </p:sp>
      </p:grpSp>
      <p:sp>
        <p:nvSpPr>
          <p:cNvPr id="22" name="AutoShape 2">
            <a:extLst>
              <a:ext uri="{FF2B5EF4-FFF2-40B4-BE49-F238E27FC236}">
                <a16:creationId xmlns:a16="http://schemas.microsoft.com/office/drawing/2014/main" id="{98F97EDD-37A2-405B-A7D3-8647617ECFCE}"/>
              </a:ext>
            </a:extLst>
          </p:cNvPr>
          <p:cNvSpPr/>
          <p:nvPr/>
        </p:nvSpPr>
        <p:spPr>
          <a:xfrm>
            <a:off x="1" y="-32794"/>
            <a:ext cx="8429739" cy="1583906"/>
          </a:xfrm>
          <a:prstGeom prst="rect">
            <a:avLst/>
          </a:prstGeom>
          <a:solidFill>
            <a:srgbClr val="004AAD"/>
          </a:solidFill>
        </p:spPr>
      </p:sp>
      <p:sp>
        <p:nvSpPr>
          <p:cNvPr id="23" name="Rectangle 22">
            <a:extLst>
              <a:ext uri="{FF2B5EF4-FFF2-40B4-BE49-F238E27FC236}">
                <a16:creationId xmlns:a16="http://schemas.microsoft.com/office/drawing/2014/main" id="{799B2884-9CEA-4880-BEC1-82CECF3A933A}"/>
              </a:ext>
            </a:extLst>
          </p:cNvPr>
          <p:cNvSpPr/>
          <p:nvPr/>
        </p:nvSpPr>
        <p:spPr>
          <a:xfrm>
            <a:off x="0" y="-61753"/>
            <a:ext cx="8429740" cy="16210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sp>
        <p:nvSpPr>
          <p:cNvPr id="24" name="Rectangle 23">
            <a:extLst>
              <a:ext uri="{FF2B5EF4-FFF2-40B4-BE49-F238E27FC236}">
                <a16:creationId xmlns:a16="http://schemas.microsoft.com/office/drawing/2014/main" id="{CFDC0C00-9533-4E72-960A-17ABAF797022}"/>
              </a:ext>
            </a:extLst>
          </p:cNvPr>
          <p:cNvSpPr/>
          <p:nvPr/>
        </p:nvSpPr>
        <p:spPr>
          <a:xfrm>
            <a:off x="3543437" y="-57293"/>
            <a:ext cx="4916039" cy="1616593"/>
          </a:xfrm>
          <a:prstGeom prst="rect">
            <a:avLst/>
          </a:prstGeom>
          <a:solidFill>
            <a:srgbClr val="004A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sp>
        <p:nvSpPr>
          <p:cNvPr id="25" name="Isosceles Triangle 24">
            <a:extLst>
              <a:ext uri="{FF2B5EF4-FFF2-40B4-BE49-F238E27FC236}">
                <a16:creationId xmlns:a16="http://schemas.microsoft.com/office/drawing/2014/main" id="{1ED5ECD1-502B-4177-976E-9DFCCD4B7026}"/>
              </a:ext>
            </a:extLst>
          </p:cNvPr>
          <p:cNvSpPr/>
          <p:nvPr/>
        </p:nvSpPr>
        <p:spPr>
          <a:xfrm rot="5400000">
            <a:off x="3297151" y="62505"/>
            <a:ext cx="1703251" cy="139657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pic>
        <p:nvPicPr>
          <p:cNvPr id="27" name="Picture 6">
            <a:extLst>
              <a:ext uri="{FF2B5EF4-FFF2-40B4-BE49-F238E27FC236}">
                <a16:creationId xmlns:a16="http://schemas.microsoft.com/office/drawing/2014/main" id="{E89B519A-752D-4A33-BCEB-E9B759BDD05E}"/>
              </a:ext>
            </a:extLst>
          </p:cNvPr>
          <p:cNvPicPr>
            <a:picLocks noChangeAspect="1"/>
          </p:cNvPicPr>
          <p:nvPr/>
        </p:nvPicPr>
        <p:blipFill>
          <a:blip r:embed="rId3"/>
          <a:srcRect/>
          <a:stretch>
            <a:fillRect/>
          </a:stretch>
        </p:blipFill>
        <p:spPr>
          <a:xfrm>
            <a:off x="189716" y="6399055"/>
            <a:ext cx="1031871" cy="263987"/>
          </a:xfrm>
          <a:prstGeom prst="rect">
            <a:avLst/>
          </a:prstGeom>
        </p:spPr>
      </p:pic>
      <p:sp>
        <p:nvSpPr>
          <p:cNvPr id="31" name="TextBox 19">
            <a:extLst>
              <a:ext uri="{FF2B5EF4-FFF2-40B4-BE49-F238E27FC236}">
                <a16:creationId xmlns:a16="http://schemas.microsoft.com/office/drawing/2014/main" id="{CEF974C5-83A4-1045-B416-66536D57222A}"/>
              </a:ext>
            </a:extLst>
          </p:cNvPr>
          <p:cNvSpPr txBox="1"/>
          <p:nvPr/>
        </p:nvSpPr>
        <p:spPr>
          <a:xfrm>
            <a:off x="189716" y="1335366"/>
            <a:ext cx="11542959" cy="773802"/>
          </a:xfrm>
          <a:prstGeom prst="rect">
            <a:avLst/>
          </a:prstGeom>
        </p:spPr>
        <p:txBody>
          <a:bodyPr wrap="square" lIns="0" tIns="0" rIns="0" bIns="0" rtlCol="0" anchor="t">
            <a:spAutoFit/>
          </a:bodyPr>
          <a:lstStyle/>
          <a:p>
            <a:pPr lvl="0" defTabSz="914400">
              <a:lnSpc>
                <a:spcPts val="6546"/>
              </a:lnSpc>
            </a:pPr>
            <a:r>
              <a:rPr lang="en-US" sz="3600" b="1">
                <a:latin typeface="Arial Black"/>
                <a:cs typeface="Arial"/>
              </a:rPr>
              <a:t>Features for students</a:t>
            </a:r>
          </a:p>
        </p:txBody>
      </p:sp>
      <p:sp>
        <p:nvSpPr>
          <p:cNvPr id="47" name="Freeform: Shape 76">
            <a:extLst>
              <a:ext uri="{FF2B5EF4-FFF2-40B4-BE49-F238E27FC236}">
                <a16:creationId xmlns:a16="http://schemas.microsoft.com/office/drawing/2014/main" id="{3EFA3E7D-4B25-764D-AAD8-55C6F6B025BC}"/>
              </a:ext>
            </a:extLst>
          </p:cNvPr>
          <p:cNvSpPr/>
          <p:nvPr/>
        </p:nvSpPr>
        <p:spPr>
          <a:xfrm>
            <a:off x="1340699" y="2027432"/>
            <a:ext cx="9510601" cy="989493"/>
          </a:xfrm>
          <a:custGeom>
            <a:avLst/>
            <a:gdLst>
              <a:gd name="connsiteX0" fmla="*/ 187775 w 9510601"/>
              <a:gd name="connsiteY0" fmla="*/ 0 h 989493"/>
              <a:gd name="connsiteX1" fmla="*/ 265965 w 9510601"/>
              <a:gd name="connsiteY1" fmla="*/ 0 h 989493"/>
              <a:gd name="connsiteX2" fmla="*/ 391438 w 9510601"/>
              <a:gd name="connsiteY2" fmla="*/ 0 h 989493"/>
              <a:gd name="connsiteX3" fmla="*/ 9322826 w 9510601"/>
              <a:gd name="connsiteY3" fmla="*/ 0 h 989493"/>
              <a:gd name="connsiteX4" fmla="*/ 9510601 w 9510601"/>
              <a:gd name="connsiteY4" fmla="*/ 187637 h 989493"/>
              <a:gd name="connsiteX5" fmla="*/ 9510601 w 9510601"/>
              <a:gd name="connsiteY5" fmla="*/ 801856 h 989493"/>
              <a:gd name="connsiteX6" fmla="*/ 9322826 w 9510601"/>
              <a:gd name="connsiteY6" fmla="*/ 989493 h 989493"/>
              <a:gd name="connsiteX7" fmla="*/ 2587386 w 9510601"/>
              <a:gd name="connsiteY7" fmla="*/ 989493 h 989493"/>
              <a:gd name="connsiteX8" fmla="*/ 2414022 w 9510601"/>
              <a:gd name="connsiteY8" fmla="*/ 873777 h 989493"/>
              <a:gd name="connsiteX9" fmla="*/ 2221007 w 9510601"/>
              <a:gd name="connsiteY9" fmla="*/ 406975 h 989493"/>
              <a:gd name="connsiteX10" fmla="*/ 2047643 w 9510601"/>
              <a:gd name="connsiteY10" fmla="*/ 291259 h 989493"/>
              <a:gd name="connsiteX11" fmla="*/ 78190 w 9510601"/>
              <a:gd name="connsiteY11" fmla="*/ 291259 h 989493"/>
              <a:gd name="connsiteX12" fmla="*/ 78190 w 9510601"/>
              <a:gd name="connsiteY12" fmla="*/ 291259 h 989493"/>
              <a:gd name="connsiteX13" fmla="*/ 0 w 9510601"/>
              <a:gd name="connsiteY13" fmla="*/ 291259 h 989493"/>
              <a:gd name="connsiteX14" fmla="*/ 0 w 9510601"/>
              <a:gd name="connsiteY14" fmla="*/ 187637 h 989493"/>
              <a:gd name="connsiteX15" fmla="*/ 187775 w 9510601"/>
              <a:gd name="connsiteY15" fmla="*/ 0 h 989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510601" h="989493">
                <a:moveTo>
                  <a:pt x="187775" y="0"/>
                </a:moveTo>
                <a:lnTo>
                  <a:pt x="265965" y="0"/>
                </a:lnTo>
                <a:lnTo>
                  <a:pt x="391438" y="0"/>
                </a:lnTo>
                <a:lnTo>
                  <a:pt x="9322826" y="0"/>
                </a:lnTo>
                <a:cubicBezTo>
                  <a:pt x="9426757" y="0"/>
                  <a:pt x="9510601" y="84061"/>
                  <a:pt x="9510601" y="187637"/>
                </a:cubicBezTo>
                <a:lnTo>
                  <a:pt x="9510601" y="801856"/>
                </a:lnTo>
                <a:cubicBezTo>
                  <a:pt x="9510601" y="905432"/>
                  <a:pt x="9426757" y="989493"/>
                  <a:pt x="9322826" y="989493"/>
                </a:cubicBezTo>
                <a:lnTo>
                  <a:pt x="2587386" y="989493"/>
                </a:lnTo>
                <a:cubicBezTo>
                  <a:pt x="2511403" y="989493"/>
                  <a:pt x="2442843" y="943775"/>
                  <a:pt x="2414022" y="873777"/>
                </a:cubicBezTo>
                <a:lnTo>
                  <a:pt x="2221007" y="406975"/>
                </a:lnTo>
                <a:cubicBezTo>
                  <a:pt x="2192186" y="336977"/>
                  <a:pt x="2123626" y="291259"/>
                  <a:pt x="2047643" y="291259"/>
                </a:cubicBezTo>
                <a:lnTo>
                  <a:pt x="78190" y="291259"/>
                </a:lnTo>
                <a:lnTo>
                  <a:pt x="78190" y="291259"/>
                </a:lnTo>
                <a:lnTo>
                  <a:pt x="0" y="291259"/>
                </a:lnTo>
                <a:lnTo>
                  <a:pt x="0" y="187637"/>
                </a:lnTo>
                <a:cubicBezTo>
                  <a:pt x="0" y="84061"/>
                  <a:pt x="83844" y="0"/>
                  <a:pt x="187775" y="0"/>
                </a:cubicBezTo>
                <a:close/>
              </a:path>
            </a:pathLst>
          </a:custGeom>
          <a:solidFill>
            <a:srgbClr val="FAD059"/>
          </a:solidFill>
          <a:ln w="12700">
            <a:miter lim="400000"/>
          </a:ln>
        </p:spPr>
        <p:txBody>
          <a:bodyPr wrap="square" lIns="2651760" tIns="38100" rIns="182880" bIns="38100" anchor="ctr">
            <a:noAutofit/>
          </a:bodyPr>
          <a:lstStyle/>
          <a:p>
            <a:pPr lvl="0" defTabSz="914400">
              <a:defRPr sz="3000">
                <a:solidFill>
                  <a:srgbClr val="FFFFFF"/>
                </a:solidFill>
              </a:defRPr>
            </a:pPr>
            <a:r>
              <a:rPr lang="en-US" sz="2800" kern="0" noProof="1">
                <a:solidFill>
                  <a:schemeClr val="tx1">
                    <a:lumMod val="95000"/>
                    <a:lumOff val="5000"/>
                  </a:schemeClr>
                </a:solidFill>
                <a:latin typeface="Arial" panose="020B0604020202020204" pitchFamily="34" charset="0"/>
                <a:cs typeface="Arial" panose="020B0604020202020204" pitchFamily="34" charset="0"/>
              </a:rPr>
              <a:t>Track classwork and materials.</a:t>
            </a:r>
          </a:p>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lang="en-US" sz="1600" b="0" i="0" u="none" strike="noStrike" kern="0" cap="none" spc="0" normalizeH="0" baseline="0" noProof="1">
              <a:ln>
                <a:noFill/>
              </a:ln>
              <a:solidFill>
                <a:prstClr val="black">
                  <a:lumMod val="65000"/>
                  <a:lumOff val="35000"/>
                </a:prstClr>
              </a:solidFill>
              <a:effectLst/>
              <a:uLnTx/>
              <a:uFillTx/>
            </a:endParaRPr>
          </a:p>
        </p:txBody>
      </p:sp>
      <p:sp>
        <p:nvSpPr>
          <p:cNvPr id="48" name="Shape">
            <a:extLst>
              <a:ext uri="{FF2B5EF4-FFF2-40B4-BE49-F238E27FC236}">
                <a16:creationId xmlns:a16="http://schemas.microsoft.com/office/drawing/2014/main" id="{FF2161BC-F40A-314B-A5D9-2D006471A2DC}"/>
              </a:ext>
            </a:extLst>
          </p:cNvPr>
          <p:cNvSpPr/>
          <p:nvPr/>
        </p:nvSpPr>
        <p:spPr>
          <a:xfrm>
            <a:off x="1340699" y="2457472"/>
            <a:ext cx="2291002" cy="698240"/>
          </a:xfrm>
          <a:custGeom>
            <a:avLst/>
            <a:gdLst/>
            <a:ahLst/>
            <a:cxnLst>
              <a:cxn ang="0">
                <a:pos x="wd2" y="hd2"/>
              </a:cxn>
              <a:cxn ang="5400000">
                <a:pos x="wd2" y="hd2"/>
              </a:cxn>
              <a:cxn ang="10800000">
                <a:pos x="wd2" y="hd2"/>
              </a:cxn>
              <a:cxn ang="16200000">
                <a:pos x="wd2" y="hd2"/>
              </a:cxn>
            </a:cxnLst>
            <a:rect l="0" t="0" r="r" b="b"/>
            <a:pathLst>
              <a:path w="21259" h="21600" extrusionOk="0">
                <a:moveTo>
                  <a:pt x="0" y="0"/>
                </a:moveTo>
                <a:lnTo>
                  <a:pt x="18277" y="0"/>
                </a:lnTo>
                <a:cubicBezTo>
                  <a:pt x="18981" y="0"/>
                  <a:pt x="19616" y="1415"/>
                  <a:pt x="19884" y="3580"/>
                </a:cubicBezTo>
                <a:lnTo>
                  <a:pt x="21125" y="13582"/>
                </a:lnTo>
                <a:cubicBezTo>
                  <a:pt x="21600" y="17403"/>
                  <a:pt x="20758" y="21600"/>
                  <a:pt x="19518" y="21600"/>
                </a:cubicBezTo>
                <a:lnTo>
                  <a:pt x="1741" y="21600"/>
                </a:lnTo>
                <a:cubicBezTo>
                  <a:pt x="780" y="21600"/>
                  <a:pt x="0" y="19000"/>
                  <a:pt x="0" y="15795"/>
                </a:cubicBezTo>
                <a:lnTo>
                  <a:pt x="0" y="0"/>
                </a:lnTo>
                <a:close/>
              </a:path>
            </a:pathLst>
          </a:custGeom>
          <a:solidFill>
            <a:sysClr val="windowText" lastClr="000000">
              <a:lumMod val="65000"/>
              <a:lumOff val="35000"/>
            </a:sysClr>
          </a:solidFill>
          <a:ln w="12700">
            <a:miter lim="400000"/>
          </a:ln>
        </p:spPr>
        <p:txBody>
          <a:bodyPr lIns="18288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r>
              <a:rPr kumimoji="0" lang="fr-CA" sz="4400" b="1" i="0" u="none" strike="noStrike" kern="0" cap="none" spc="0" normalizeH="0" baseline="0" noProof="0">
                <a:ln>
                  <a:noFill/>
                </a:ln>
                <a:solidFill>
                  <a:srgbClr val="F1EEEF"/>
                </a:solidFill>
                <a:effectLst/>
                <a:uLnTx/>
                <a:uFillTx/>
              </a:rPr>
              <a:t>01</a:t>
            </a:r>
            <a:endParaRPr kumimoji="0" sz="4400" b="1" i="0" u="none" strike="noStrike" kern="0" cap="none" spc="0" normalizeH="0" baseline="0" noProof="0">
              <a:ln>
                <a:noFill/>
              </a:ln>
              <a:solidFill>
                <a:srgbClr val="F1EEEF"/>
              </a:solidFill>
              <a:effectLst/>
              <a:uLnTx/>
              <a:uFillTx/>
            </a:endParaRPr>
          </a:p>
        </p:txBody>
      </p:sp>
      <p:pic>
        <p:nvPicPr>
          <p:cNvPr id="49" name="Graphic 48" descr="Users">
            <a:extLst>
              <a:ext uri="{FF2B5EF4-FFF2-40B4-BE49-F238E27FC236}">
                <a16:creationId xmlns:a16="http://schemas.microsoft.com/office/drawing/2014/main" id="{BA5AF7B6-C2E7-4644-99D8-C50C47A107F0}"/>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531946" y="2494069"/>
            <a:ext cx="619020" cy="619020"/>
          </a:xfrm>
          <a:prstGeom prst="rect">
            <a:avLst/>
          </a:prstGeom>
        </p:spPr>
      </p:pic>
      <p:sp>
        <p:nvSpPr>
          <p:cNvPr id="51" name="Freeform: Shape 77">
            <a:extLst>
              <a:ext uri="{FF2B5EF4-FFF2-40B4-BE49-F238E27FC236}">
                <a16:creationId xmlns:a16="http://schemas.microsoft.com/office/drawing/2014/main" id="{97C8362F-5919-FA42-8CFD-1979F56BAA61}"/>
              </a:ext>
            </a:extLst>
          </p:cNvPr>
          <p:cNvSpPr/>
          <p:nvPr/>
        </p:nvSpPr>
        <p:spPr>
          <a:xfrm>
            <a:off x="1340699" y="3219719"/>
            <a:ext cx="9510601" cy="989493"/>
          </a:xfrm>
          <a:custGeom>
            <a:avLst/>
            <a:gdLst>
              <a:gd name="connsiteX0" fmla="*/ 187775 w 9510601"/>
              <a:gd name="connsiteY0" fmla="*/ 0 h 989493"/>
              <a:gd name="connsiteX1" fmla="*/ 265965 w 9510601"/>
              <a:gd name="connsiteY1" fmla="*/ 0 h 989493"/>
              <a:gd name="connsiteX2" fmla="*/ 391438 w 9510601"/>
              <a:gd name="connsiteY2" fmla="*/ 0 h 989493"/>
              <a:gd name="connsiteX3" fmla="*/ 9322826 w 9510601"/>
              <a:gd name="connsiteY3" fmla="*/ 0 h 989493"/>
              <a:gd name="connsiteX4" fmla="*/ 9510601 w 9510601"/>
              <a:gd name="connsiteY4" fmla="*/ 187637 h 989493"/>
              <a:gd name="connsiteX5" fmla="*/ 9510601 w 9510601"/>
              <a:gd name="connsiteY5" fmla="*/ 801856 h 989493"/>
              <a:gd name="connsiteX6" fmla="*/ 9322826 w 9510601"/>
              <a:gd name="connsiteY6" fmla="*/ 989493 h 989493"/>
              <a:gd name="connsiteX7" fmla="*/ 2587386 w 9510601"/>
              <a:gd name="connsiteY7" fmla="*/ 989493 h 989493"/>
              <a:gd name="connsiteX8" fmla="*/ 2414022 w 9510601"/>
              <a:gd name="connsiteY8" fmla="*/ 873777 h 989493"/>
              <a:gd name="connsiteX9" fmla="*/ 2221007 w 9510601"/>
              <a:gd name="connsiteY9" fmla="*/ 406975 h 989493"/>
              <a:gd name="connsiteX10" fmla="*/ 2047643 w 9510601"/>
              <a:gd name="connsiteY10" fmla="*/ 291259 h 989493"/>
              <a:gd name="connsiteX11" fmla="*/ 78190 w 9510601"/>
              <a:gd name="connsiteY11" fmla="*/ 291259 h 989493"/>
              <a:gd name="connsiteX12" fmla="*/ 78190 w 9510601"/>
              <a:gd name="connsiteY12" fmla="*/ 291259 h 989493"/>
              <a:gd name="connsiteX13" fmla="*/ 0 w 9510601"/>
              <a:gd name="connsiteY13" fmla="*/ 291259 h 989493"/>
              <a:gd name="connsiteX14" fmla="*/ 0 w 9510601"/>
              <a:gd name="connsiteY14" fmla="*/ 187637 h 989493"/>
              <a:gd name="connsiteX15" fmla="*/ 187775 w 9510601"/>
              <a:gd name="connsiteY15" fmla="*/ 0 h 989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510601" h="989493">
                <a:moveTo>
                  <a:pt x="187775" y="0"/>
                </a:moveTo>
                <a:lnTo>
                  <a:pt x="265965" y="0"/>
                </a:lnTo>
                <a:lnTo>
                  <a:pt x="391438" y="0"/>
                </a:lnTo>
                <a:lnTo>
                  <a:pt x="9322826" y="0"/>
                </a:lnTo>
                <a:cubicBezTo>
                  <a:pt x="9426757" y="0"/>
                  <a:pt x="9510601" y="84061"/>
                  <a:pt x="9510601" y="187637"/>
                </a:cubicBezTo>
                <a:lnTo>
                  <a:pt x="9510601" y="801856"/>
                </a:lnTo>
                <a:cubicBezTo>
                  <a:pt x="9510601" y="905432"/>
                  <a:pt x="9426757" y="989493"/>
                  <a:pt x="9322826" y="989493"/>
                </a:cubicBezTo>
                <a:lnTo>
                  <a:pt x="2587386" y="989493"/>
                </a:lnTo>
                <a:cubicBezTo>
                  <a:pt x="2511403" y="989493"/>
                  <a:pt x="2442843" y="943775"/>
                  <a:pt x="2414022" y="873777"/>
                </a:cubicBezTo>
                <a:lnTo>
                  <a:pt x="2221007" y="406975"/>
                </a:lnTo>
                <a:cubicBezTo>
                  <a:pt x="2192186" y="336977"/>
                  <a:pt x="2123626" y="291259"/>
                  <a:pt x="2047643" y="291259"/>
                </a:cubicBezTo>
                <a:lnTo>
                  <a:pt x="78190" y="291259"/>
                </a:lnTo>
                <a:lnTo>
                  <a:pt x="78190" y="291259"/>
                </a:lnTo>
                <a:lnTo>
                  <a:pt x="0" y="291259"/>
                </a:lnTo>
                <a:lnTo>
                  <a:pt x="0" y="187637"/>
                </a:lnTo>
                <a:cubicBezTo>
                  <a:pt x="0" y="84061"/>
                  <a:pt x="83844" y="0"/>
                  <a:pt x="187775" y="0"/>
                </a:cubicBezTo>
                <a:close/>
              </a:path>
            </a:pathLst>
          </a:custGeom>
          <a:solidFill>
            <a:srgbClr val="4CC1EF"/>
          </a:solidFill>
          <a:ln w="12700">
            <a:miter lim="400000"/>
          </a:ln>
        </p:spPr>
        <p:txBody>
          <a:bodyPr wrap="square" lIns="2651760" tIns="38100" rIns="182880" bIns="38100" anchor="ctr">
            <a:noAutofit/>
          </a:bodyPr>
          <a:lstStyle/>
          <a:p>
            <a:pPr defTabSz="914400">
              <a:defRPr/>
            </a:pPr>
            <a:r>
              <a:rPr lang="en-US" sz="2800">
                <a:solidFill>
                  <a:prstClr val="black">
                    <a:lumMod val="95000"/>
                    <a:lumOff val="5000"/>
                  </a:prstClr>
                </a:solidFill>
                <a:latin typeface="Arial" panose="020B0604020202020204" pitchFamily="34" charset="0"/>
                <a:cs typeface="Arial" panose="020B0604020202020204" pitchFamily="34" charset="0"/>
              </a:rPr>
              <a:t>Share resources and interact in the class stream or by email.</a:t>
            </a:r>
          </a:p>
        </p:txBody>
      </p:sp>
      <p:sp>
        <p:nvSpPr>
          <p:cNvPr id="52" name="Shape">
            <a:extLst>
              <a:ext uri="{FF2B5EF4-FFF2-40B4-BE49-F238E27FC236}">
                <a16:creationId xmlns:a16="http://schemas.microsoft.com/office/drawing/2014/main" id="{93D2B878-B930-D34E-9B56-D0EF65F1D516}"/>
              </a:ext>
            </a:extLst>
          </p:cNvPr>
          <p:cNvSpPr/>
          <p:nvPr/>
        </p:nvSpPr>
        <p:spPr>
          <a:xfrm>
            <a:off x="1340699" y="3649759"/>
            <a:ext cx="2291002" cy="698240"/>
          </a:xfrm>
          <a:custGeom>
            <a:avLst/>
            <a:gdLst/>
            <a:ahLst/>
            <a:cxnLst>
              <a:cxn ang="0">
                <a:pos x="wd2" y="hd2"/>
              </a:cxn>
              <a:cxn ang="5400000">
                <a:pos x="wd2" y="hd2"/>
              </a:cxn>
              <a:cxn ang="10800000">
                <a:pos x="wd2" y="hd2"/>
              </a:cxn>
              <a:cxn ang="16200000">
                <a:pos x="wd2" y="hd2"/>
              </a:cxn>
            </a:cxnLst>
            <a:rect l="0" t="0" r="r" b="b"/>
            <a:pathLst>
              <a:path w="21259" h="21600" extrusionOk="0">
                <a:moveTo>
                  <a:pt x="0" y="0"/>
                </a:moveTo>
                <a:lnTo>
                  <a:pt x="18277" y="0"/>
                </a:lnTo>
                <a:cubicBezTo>
                  <a:pt x="18981" y="0"/>
                  <a:pt x="19616" y="1415"/>
                  <a:pt x="19884" y="3580"/>
                </a:cubicBezTo>
                <a:lnTo>
                  <a:pt x="21125" y="13582"/>
                </a:lnTo>
                <a:cubicBezTo>
                  <a:pt x="21600" y="17403"/>
                  <a:pt x="20758" y="21600"/>
                  <a:pt x="19518" y="21600"/>
                </a:cubicBezTo>
                <a:lnTo>
                  <a:pt x="1741" y="21600"/>
                </a:lnTo>
                <a:cubicBezTo>
                  <a:pt x="780" y="21600"/>
                  <a:pt x="0" y="19000"/>
                  <a:pt x="0" y="15795"/>
                </a:cubicBezTo>
                <a:lnTo>
                  <a:pt x="0" y="0"/>
                </a:lnTo>
                <a:close/>
              </a:path>
            </a:pathLst>
          </a:custGeom>
          <a:solidFill>
            <a:sysClr val="windowText" lastClr="000000">
              <a:lumMod val="65000"/>
              <a:lumOff val="35000"/>
            </a:sysClr>
          </a:solidFill>
          <a:ln w="12700">
            <a:miter lim="400000"/>
          </a:ln>
        </p:spPr>
        <p:txBody>
          <a:bodyPr lIns="18288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r>
              <a:rPr kumimoji="0" lang="fr-CA" sz="4400" b="1" i="0" u="none" strike="noStrike" kern="0" cap="none" spc="0" normalizeH="0" baseline="0" noProof="0">
                <a:ln>
                  <a:noFill/>
                </a:ln>
                <a:solidFill>
                  <a:srgbClr val="F1EEEF"/>
                </a:solidFill>
                <a:effectLst/>
                <a:uLnTx/>
                <a:uFillTx/>
              </a:rPr>
              <a:t>02</a:t>
            </a:r>
            <a:endParaRPr kumimoji="0" sz="4400" b="1" i="0" u="none" strike="noStrike" kern="0" cap="none" spc="0" normalizeH="0" baseline="0" noProof="0">
              <a:ln>
                <a:noFill/>
              </a:ln>
              <a:solidFill>
                <a:srgbClr val="F1EEEF"/>
              </a:solidFill>
              <a:effectLst/>
              <a:uLnTx/>
              <a:uFillTx/>
            </a:endParaRPr>
          </a:p>
        </p:txBody>
      </p:sp>
      <p:pic>
        <p:nvPicPr>
          <p:cNvPr id="53" name="Graphic 52" descr="Chat">
            <a:extLst>
              <a:ext uri="{FF2B5EF4-FFF2-40B4-BE49-F238E27FC236}">
                <a16:creationId xmlns:a16="http://schemas.microsoft.com/office/drawing/2014/main" id="{5DDD720D-45CB-6746-B40F-44D60F43F573}"/>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531946" y="3690021"/>
            <a:ext cx="619020" cy="619020"/>
          </a:xfrm>
          <a:prstGeom prst="rect">
            <a:avLst/>
          </a:prstGeom>
        </p:spPr>
      </p:pic>
      <p:sp>
        <p:nvSpPr>
          <p:cNvPr id="54" name="Freeform: Shape 78">
            <a:extLst>
              <a:ext uri="{FF2B5EF4-FFF2-40B4-BE49-F238E27FC236}">
                <a16:creationId xmlns:a16="http://schemas.microsoft.com/office/drawing/2014/main" id="{BA0418A0-05F9-3C48-A50D-BBAA1A243DE2}"/>
              </a:ext>
            </a:extLst>
          </p:cNvPr>
          <p:cNvSpPr/>
          <p:nvPr/>
        </p:nvSpPr>
        <p:spPr>
          <a:xfrm>
            <a:off x="1340699" y="4426520"/>
            <a:ext cx="9510601" cy="989493"/>
          </a:xfrm>
          <a:custGeom>
            <a:avLst/>
            <a:gdLst>
              <a:gd name="connsiteX0" fmla="*/ 187775 w 9510601"/>
              <a:gd name="connsiteY0" fmla="*/ 0 h 989493"/>
              <a:gd name="connsiteX1" fmla="*/ 265965 w 9510601"/>
              <a:gd name="connsiteY1" fmla="*/ 0 h 989493"/>
              <a:gd name="connsiteX2" fmla="*/ 391438 w 9510601"/>
              <a:gd name="connsiteY2" fmla="*/ 0 h 989493"/>
              <a:gd name="connsiteX3" fmla="*/ 9322826 w 9510601"/>
              <a:gd name="connsiteY3" fmla="*/ 0 h 989493"/>
              <a:gd name="connsiteX4" fmla="*/ 9510601 w 9510601"/>
              <a:gd name="connsiteY4" fmla="*/ 187637 h 989493"/>
              <a:gd name="connsiteX5" fmla="*/ 9510601 w 9510601"/>
              <a:gd name="connsiteY5" fmla="*/ 801856 h 989493"/>
              <a:gd name="connsiteX6" fmla="*/ 9322826 w 9510601"/>
              <a:gd name="connsiteY6" fmla="*/ 989493 h 989493"/>
              <a:gd name="connsiteX7" fmla="*/ 2587386 w 9510601"/>
              <a:gd name="connsiteY7" fmla="*/ 989493 h 989493"/>
              <a:gd name="connsiteX8" fmla="*/ 2414022 w 9510601"/>
              <a:gd name="connsiteY8" fmla="*/ 873777 h 989493"/>
              <a:gd name="connsiteX9" fmla="*/ 2221007 w 9510601"/>
              <a:gd name="connsiteY9" fmla="*/ 406975 h 989493"/>
              <a:gd name="connsiteX10" fmla="*/ 2047643 w 9510601"/>
              <a:gd name="connsiteY10" fmla="*/ 291259 h 989493"/>
              <a:gd name="connsiteX11" fmla="*/ 78190 w 9510601"/>
              <a:gd name="connsiteY11" fmla="*/ 291259 h 989493"/>
              <a:gd name="connsiteX12" fmla="*/ 78190 w 9510601"/>
              <a:gd name="connsiteY12" fmla="*/ 291259 h 989493"/>
              <a:gd name="connsiteX13" fmla="*/ 0 w 9510601"/>
              <a:gd name="connsiteY13" fmla="*/ 291259 h 989493"/>
              <a:gd name="connsiteX14" fmla="*/ 0 w 9510601"/>
              <a:gd name="connsiteY14" fmla="*/ 187637 h 989493"/>
              <a:gd name="connsiteX15" fmla="*/ 187775 w 9510601"/>
              <a:gd name="connsiteY15" fmla="*/ 0 h 989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510601" h="989493">
                <a:moveTo>
                  <a:pt x="187775" y="0"/>
                </a:moveTo>
                <a:lnTo>
                  <a:pt x="265965" y="0"/>
                </a:lnTo>
                <a:lnTo>
                  <a:pt x="391438" y="0"/>
                </a:lnTo>
                <a:lnTo>
                  <a:pt x="9322826" y="0"/>
                </a:lnTo>
                <a:cubicBezTo>
                  <a:pt x="9426757" y="0"/>
                  <a:pt x="9510601" y="84061"/>
                  <a:pt x="9510601" y="187637"/>
                </a:cubicBezTo>
                <a:lnTo>
                  <a:pt x="9510601" y="801856"/>
                </a:lnTo>
                <a:cubicBezTo>
                  <a:pt x="9510601" y="905432"/>
                  <a:pt x="9426757" y="989493"/>
                  <a:pt x="9322826" y="989493"/>
                </a:cubicBezTo>
                <a:lnTo>
                  <a:pt x="2587386" y="989493"/>
                </a:lnTo>
                <a:cubicBezTo>
                  <a:pt x="2511403" y="989493"/>
                  <a:pt x="2442843" y="943775"/>
                  <a:pt x="2414022" y="873777"/>
                </a:cubicBezTo>
                <a:lnTo>
                  <a:pt x="2221007" y="406975"/>
                </a:lnTo>
                <a:cubicBezTo>
                  <a:pt x="2192186" y="336977"/>
                  <a:pt x="2123626" y="291259"/>
                  <a:pt x="2047643" y="291259"/>
                </a:cubicBezTo>
                <a:lnTo>
                  <a:pt x="78190" y="291259"/>
                </a:lnTo>
                <a:lnTo>
                  <a:pt x="78190" y="291259"/>
                </a:lnTo>
                <a:lnTo>
                  <a:pt x="0" y="291259"/>
                </a:lnTo>
                <a:lnTo>
                  <a:pt x="0" y="187637"/>
                </a:lnTo>
                <a:cubicBezTo>
                  <a:pt x="0" y="84061"/>
                  <a:pt x="83844" y="0"/>
                  <a:pt x="187775" y="0"/>
                </a:cubicBezTo>
                <a:close/>
              </a:path>
            </a:pathLst>
          </a:custGeom>
          <a:solidFill>
            <a:srgbClr val="A2B969"/>
          </a:solidFill>
          <a:ln w="12700">
            <a:miter lim="400000"/>
          </a:ln>
        </p:spPr>
        <p:txBody>
          <a:bodyPr wrap="square" lIns="2651760" tIns="38100" rIns="182880" bIns="38100" anchor="ctr">
            <a:noAutofit/>
          </a:bodyPr>
          <a:lstStyle/>
          <a:p>
            <a:pPr defTabSz="914400">
              <a:defRPr/>
            </a:pPr>
            <a:r>
              <a:rPr lang="en-US" sz="2800">
                <a:solidFill>
                  <a:prstClr val="black">
                    <a:lumMod val="95000"/>
                    <a:lumOff val="5000"/>
                  </a:prstClr>
                </a:solidFill>
                <a:latin typeface="Arial" panose="020B0604020202020204" pitchFamily="34" charset="0"/>
                <a:cs typeface="Arial" panose="020B0604020202020204" pitchFamily="34" charset="0"/>
              </a:rPr>
              <a:t>Submit assignments.</a:t>
            </a:r>
          </a:p>
        </p:txBody>
      </p:sp>
      <p:sp>
        <p:nvSpPr>
          <p:cNvPr id="55" name="Shape">
            <a:extLst>
              <a:ext uri="{FF2B5EF4-FFF2-40B4-BE49-F238E27FC236}">
                <a16:creationId xmlns:a16="http://schemas.microsoft.com/office/drawing/2014/main" id="{4222D127-B914-BC47-BECD-E953E2A7546A}"/>
              </a:ext>
            </a:extLst>
          </p:cNvPr>
          <p:cNvSpPr/>
          <p:nvPr/>
        </p:nvSpPr>
        <p:spPr>
          <a:xfrm>
            <a:off x="1340699" y="4856559"/>
            <a:ext cx="2291002" cy="698240"/>
          </a:xfrm>
          <a:custGeom>
            <a:avLst/>
            <a:gdLst/>
            <a:ahLst/>
            <a:cxnLst>
              <a:cxn ang="0">
                <a:pos x="wd2" y="hd2"/>
              </a:cxn>
              <a:cxn ang="5400000">
                <a:pos x="wd2" y="hd2"/>
              </a:cxn>
              <a:cxn ang="10800000">
                <a:pos x="wd2" y="hd2"/>
              </a:cxn>
              <a:cxn ang="16200000">
                <a:pos x="wd2" y="hd2"/>
              </a:cxn>
            </a:cxnLst>
            <a:rect l="0" t="0" r="r" b="b"/>
            <a:pathLst>
              <a:path w="21259" h="21600" extrusionOk="0">
                <a:moveTo>
                  <a:pt x="0" y="0"/>
                </a:moveTo>
                <a:lnTo>
                  <a:pt x="18277" y="0"/>
                </a:lnTo>
                <a:cubicBezTo>
                  <a:pt x="18981" y="0"/>
                  <a:pt x="19616" y="1415"/>
                  <a:pt x="19884" y="3580"/>
                </a:cubicBezTo>
                <a:lnTo>
                  <a:pt x="21125" y="13582"/>
                </a:lnTo>
                <a:cubicBezTo>
                  <a:pt x="21600" y="17403"/>
                  <a:pt x="20758" y="21600"/>
                  <a:pt x="19518" y="21600"/>
                </a:cubicBezTo>
                <a:lnTo>
                  <a:pt x="1741" y="21600"/>
                </a:lnTo>
                <a:cubicBezTo>
                  <a:pt x="780" y="21600"/>
                  <a:pt x="0" y="19000"/>
                  <a:pt x="0" y="15795"/>
                </a:cubicBezTo>
                <a:lnTo>
                  <a:pt x="0" y="0"/>
                </a:lnTo>
                <a:close/>
              </a:path>
            </a:pathLst>
          </a:custGeom>
          <a:solidFill>
            <a:sysClr val="windowText" lastClr="000000">
              <a:lumMod val="65000"/>
              <a:lumOff val="35000"/>
            </a:sysClr>
          </a:solidFill>
          <a:ln w="12700">
            <a:miter lim="400000"/>
          </a:ln>
        </p:spPr>
        <p:txBody>
          <a:bodyPr lIns="18288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r>
              <a:rPr kumimoji="0" lang="fr-CA" sz="4400" b="1" i="0" u="none" strike="noStrike" kern="0" cap="none" spc="0" normalizeH="0" baseline="0" noProof="0">
                <a:ln>
                  <a:noFill/>
                </a:ln>
                <a:solidFill>
                  <a:srgbClr val="F1EEEF"/>
                </a:solidFill>
                <a:effectLst/>
                <a:uLnTx/>
                <a:uFillTx/>
              </a:rPr>
              <a:t>03</a:t>
            </a:r>
            <a:endParaRPr kumimoji="0" sz="4400" b="1" i="0" u="none" strike="noStrike" kern="0" cap="none" spc="0" normalizeH="0" baseline="0" noProof="0">
              <a:ln>
                <a:noFill/>
              </a:ln>
              <a:solidFill>
                <a:srgbClr val="F1EEEF"/>
              </a:solidFill>
              <a:effectLst/>
              <a:uLnTx/>
              <a:uFillTx/>
            </a:endParaRPr>
          </a:p>
        </p:txBody>
      </p:sp>
      <p:pic>
        <p:nvPicPr>
          <p:cNvPr id="56" name="Graphic 55" descr="Puzzle">
            <a:extLst>
              <a:ext uri="{FF2B5EF4-FFF2-40B4-BE49-F238E27FC236}">
                <a16:creationId xmlns:a16="http://schemas.microsoft.com/office/drawing/2014/main" id="{DBF1FCF3-1B2F-A24E-88C9-975F94CF2880}"/>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2531946" y="4896169"/>
            <a:ext cx="619020" cy="619020"/>
          </a:xfrm>
          <a:prstGeom prst="rect">
            <a:avLst/>
          </a:prstGeom>
        </p:spPr>
      </p:pic>
      <p:sp>
        <p:nvSpPr>
          <p:cNvPr id="57" name="Freeform: Shape 15">
            <a:extLst>
              <a:ext uri="{FF2B5EF4-FFF2-40B4-BE49-F238E27FC236}">
                <a16:creationId xmlns:a16="http://schemas.microsoft.com/office/drawing/2014/main" id="{2BC18641-8BC6-2F4E-B6A6-23FBDB117CF4}"/>
              </a:ext>
            </a:extLst>
          </p:cNvPr>
          <p:cNvSpPr/>
          <p:nvPr/>
        </p:nvSpPr>
        <p:spPr>
          <a:xfrm>
            <a:off x="1340699" y="5676863"/>
            <a:ext cx="9510601" cy="989493"/>
          </a:xfrm>
          <a:custGeom>
            <a:avLst/>
            <a:gdLst>
              <a:gd name="connsiteX0" fmla="*/ 187775 w 9510601"/>
              <a:gd name="connsiteY0" fmla="*/ 0 h 989493"/>
              <a:gd name="connsiteX1" fmla="*/ 265965 w 9510601"/>
              <a:gd name="connsiteY1" fmla="*/ 0 h 989493"/>
              <a:gd name="connsiteX2" fmla="*/ 391438 w 9510601"/>
              <a:gd name="connsiteY2" fmla="*/ 0 h 989493"/>
              <a:gd name="connsiteX3" fmla="*/ 9322826 w 9510601"/>
              <a:gd name="connsiteY3" fmla="*/ 0 h 989493"/>
              <a:gd name="connsiteX4" fmla="*/ 9510601 w 9510601"/>
              <a:gd name="connsiteY4" fmla="*/ 187637 h 989493"/>
              <a:gd name="connsiteX5" fmla="*/ 9510601 w 9510601"/>
              <a:gd name="connsiteY5" fmla="*/ 801856 h 989493"/>
              <a:gd name="connsiteX6" fmla="*/ 9322826 w 9510601"/>
              <a:gd name="connsiteY6" fmla="*/ 989493 h 989493"/>
              <a:gd name="connsiteX7" fmla="*/ 2587386 w 9510601"/>
              <a:gd name="connsiteY7" fmla="*/ 989493 h 989493"/>
              <a:gd name="connsiteX8" fmla="*/ 2414022 w 9510601"/>
              <a:gd name="connsiteY8" fmla="*/ 873777 h 989493"/>
              <a:gd name="connsiteX9" fmla="*/ 2221007 w 9510601"/>
              <a:gd name="connsiteY9" fmla="*/ 406975 h 989493"/>
              <a:gd name="connsiteX10" fmla="*/ 2047643 w 9510601"/>
              <a:gd name="connsiteY10" fmla="*/ 291259 h 989493"/>
              <a:gd name="connsiteX11" fmla="*/ 78190 w 9510601"/>
              <a:gd name="connsiteY11" fmla="*/ 291259 h 989493"/>
              <a:gd name="connsiteX12" fmla="*/ 78190 w 9510601"/>
              <a:gd name="connsiteY12" fmla="*/ 291259 h 989493"/>
              <a:gd name="connsiteX13" fmla="*/ 0 w 9510601"/>
              <a:gd name="connsiteY13" fmla="*/ 291259 h 989493"/>
              <a:gd name="connsiteX14" fmla="*/ 0 w 9510601"/>
              <a:gd name="connsiteY14" fmla="*/ 187637 h 989493"/>
              <a:gd name="connsiteX15" fmla="*/ 187775 w 9510601"/>
              <a:gd name="connsiteY15" fmla="*/ 0 h 989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510601" h="989493">
                <a:moveTo>
                  <a:pt x="187775" y="0"/>
                </a:moveTo>
                <a:lnTo>
                  <a:pt x="265965" y="0"/>
                </a:lnTo>
                <a:lnTo>
                  <a:pt x="391438" y="0"/>
                </a:lnTo>
                <a:lnTo>
                  <a:pt x="9322826" y="0"/>
                </a:lnTo>
                <a:cubicBezTo>
                  <a:pt x="9426757" y="0"/>
                  <a:pt x="9510601" y="84061"/>
                  <a:pt x="9510601" y="187637"/>
                </a:cubicBezTo>
                <a:lnTo>
                  <a:pt x="9510601" y="801856"/>
                </a:lnTo>
                <a:cubicBezTo>
                  <a:pt x="9510601" y="905432"/>
                  <a:pt x="9426757" y="989493"/>
                  <a:pt x="9322826" y="989493"/>
                </a:cubicBezTo>
                <a:lnTo>
                  <a:pt x="2587386" y="989493"/>
                </a:lnTo>
                <a:cubicBezTo>
                  <a:pt x="2511403" y="989493"/>
                  <a:pt x="2442843" y="943775"/>
                  <a:pt x="2414022" y="873777"/>
                </a:cubicBezTo>
                <a:lnTo>
                  <a:pt x="2221007" y="406975"/>
                </a:lnTo>
                <a:cubicBezTo>
                  <a:pt x="2192186" y="336977"/>
                  <a:pt x="2123626" y="291259"/>
                  <a:pt x="2047643" y="291259"/>
                </a:cubicBezTo>
                <a:lnTo>
                  <a:pt x="78190" y="291259"/>
                </a:lnTo>
                <a:lnTo>
                  <a:pt x="78190" y="291259"/>
                </a:lnTo>
                <a:lnTo>
                  <a:pt x="0" y="291259"/>
                </a:lnTo>
                <a:lnTo>
                  <a:pt x="0" y="187637"/>
                </a:lnTo>
                <a:cubicBezTo>
                  <a:pt x="0" y="84061"/>
                  <a:pt x="83844" y="0"/>
                  <a:pt x="187775" y="0"/>
                </a:cubicBezTo>
                <a:close/>
              </a:path>
            </a:pathLst>
          </a:custGeom>
          <a:solidFill>
            <a:srgbClr val="F7931F"/>
          </a:solidFill>
          <a:ln w="12700">
            <a:miter lim="400000"/>
          </a:ln>
        </p:spPr>
        <p:txBody>
          <a:bodyPr wrap="square" lIns="2651760" tIns="38100" rIns="182880" bIns="38100" anchor="ctr">
            <a:noAutofit/>
          </a:bodyPr>
          <a:lstStyle/>
          <a:p>
            <a:pPr lvl="0" defTabSz="914400">
              <a:defRPr sz="3000">
                <a:solidFill>
                  <a:srgbClr val="FFFFFF"/>
                </a:solidFill>
              </a:defRPr>
            </a:pPr>
            <a:r>
              <a:rPr lang="en-US" sz="2800" kern="0" noProof="1">
                <a:solidFill>
                  <a:schemeClr val="tx1">
                    <a:lumMod val="95000"/>
                    <a:lumOff val="5000"/>
                  </a:schemeClr>
                </a:solidFill>
                <a:latin typeface="Arial" panose="020B0604020202020204" pitchFamily="34" charset="0"/>
                <a:cs typeface="Arial" panose="020B0604020202020204" pitchFamily="34" charset="0"/>
              </a:rPr>
              <a:t>Get feedback and grades.</a:t>
            </a:r>
          </a:p>
        </p:txBody>
      </p:sp>
      <p:sp>
        <p:nvSpPr>
          <p:cNvPr id="58" name="Shape">
            <a:extLst>
              <a:ext uri="{FF2B5EF4-FFF2-40B4-BE49-F238E27FC236}">
                <a16:creationId xmlns:a16="http://schemas.microsoft.com/office/drawing/2014/main" id="{05D3AC1D-2913-574D-A237-891D60E07BEB}"/>
              </a:ext>
            </a:extLst>
          </p:cNvPr>
          <p:cNvSpPr/>
          <p:nvPr/>
        </p:nvSpPr>
        <p:spPr>
          <a:xfrm>
            <a:off x="1340699" y="6106902"/>
            <a:ext cx="2291002" cy="698240"/>
          </a:xfrm>
          <a:custGeom>
            <a:avLst/>
            <a:gdLst/>
            <a:ahLst/>
            <a:cxnLst>
              <a:cxn ang="0">
                <a:pos x="wd2" y="hd2"/>
              </a:cxn>
              <a:cxn ang="5400000">
                <a:pos x="wd2" y="hd2"/>
              </a:cxn>
              <a:cxn ang="10800000">
                <a:pos x="wd2" y="hd2"/>
              </a:cxn>
              <a:cxn ang="16200000">
                <a:pos x="wd2" y="hd2"/>
              </a:cxn>
            </a:cxnLst>
            <a:rect l="0" t="0" r="r" b="b"/>
            <a:pathLst>
              <a:path w="21259" h="21600" extrusionOk="0">
                <a:moveTo>
                  <a:pt x="0" y="0"/>
                </a:moveTo>
                <a:lnTo>
                  <a:pt x="18277" y="0"/>
                </a:lnTo>
                <a:cubicBezTo>
                  <a:pt x="18981" y="0"/>
                  <a:pt x="19616" y="1415"/>
                  <a:pt x="19884" y="3580"/>
                </a:cubicBezTo>
                <a:lnTo>
                  <a:pt x="21125" y="13582"/>
                </a:lnTo>
                <a:cubicBezTo>
                  <a:pt x="21600" y="17403"/>
                  <a:pt x="20758" y="21600"/>
                  <a:pt x="19518" y="21600"/>
                </a:cubicBezTo>
                <a:lnTo>
                  <a:pt x="1741" y="21600"/>
                </a:lnTo>
                <a:cubicBezTo>
                  <a:pt x="780" y="21600"/>
                  <a:pt x="0" y="19000"/>
                  <a:pt x="0" y="15795"/>
                </a:cubicBezTo>
                <a:lnTo>
                  <a:pt x="0" y="0"/>
                </a:lnTo>
                <a:close/>
              </a:path>
            </a:pathLst>
          </a:custGeom>
          <a:solidFill>
            <a:sysClr val="windowText" lastClr="000000">
              <a:lumMod val="65000"/>
              <a:lumOff val="35000"/>
            </a:sysClr>
          </a:solidFill>
          <a:ln w="12700">
            <a:miter lim="400000"/>
          </a:ln>
        </p:spPr>
        <p:txBody>
          <a:bodyPr lIns="18288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r>
              <a:rPr kumimoji="0" lang="fr-CA" sz="4400" b="1" i="0" u="none" strike="noStrike" kern="0" cap="none" spc="0" normalizeH="0" baseline="0" noProof="0">
                <a:ln>
                  <a:noFill/>
                </a:ln>
                <a:solidFill>
                  <a:srgbClr val="F1EEEF"/>
                </a:solidFill>
                <a:effectLst/>
                <a:uLnTx/>
                <a:uFillTx/>
              </a:rPr>
              <a:t>04</a:t>
            </a:r>
            <a:endParaRPr kumimoji="0" sz="4400" b="1" i="0" u="none" strike="noStrike" kern="0" cap="none" spc="0" normalizeH="0" baseline="0" noProof="0">
              <a:ln>
                <a:noFill/>
              </a:ln>
              <a:solidFill>
                <a:srgbClr val="F1EEEF"/>
              </a:solidFill>
              <a:effectLst/>
              <a:uLnTx/>
              <a:uFillTx/>
            </a:endParaRPr>
          </a:p>
        </p:txBody>
      </p:sp>
      <p:pic>
        <p:nvPicPr>
          <p:cNvPr id="59" name="Graphic 58" descr="Fire">
            <a:extLst>
              <a:ext uri="{FF2B5EF4-FFF2-40B4-BE49-F238E27FC236}">
                <a16:creationId xmlns:a16="http://schemas.microsoft.com/office/drawing/2014/main" id="{F3531E88-C3A6-2441-ADD7-A27A61962A4B}"/>
              </a:ext>
            </a:extLst>
          </p:cNvPr>
          <p:cNvPicPr>
            <a:picLocks noChangeAspect="1"/>
          </p:cNvPicPr>
          <p:nvPr/>
        </p:nvPicPr>
        <p:blipFill>
          <a:blip r:embed="rId10">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2531946" y="6143740"/>
            <a:ext cx="621792" cy="621792"/>
          </a:xfrm>
          <a:prstGeom prst="rect">
            <a:avLst/>
          </a:prstGeom>
        </p:spPr>
      </p:pic>
      <p:pic>
        <p:nvPicPr>
          <p:cNvPr id="2" name="Picture 1" descr="A close up of a logo&#10;&#10;Description automatically generated">
            <a:extLst>
              <a:ext uri="{FF2B5EF4-FFF2-40B4-BE49-F238E27FC236}">
                <a16:creationId xmlns:a16="http://schemas.microsoft.com/office/drawing/2014/main" id="{889FFB2F-87BF-4435-8DD7-2E190B03AD4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82828" y="127864"/>
            <a:ext cx="2518352" cy="897675"/>
          </a:xfrm>
          <a:prstGeom prst="rect">
            <a:avLst/>
          </a:prstGeom>
        </p:spPr>
      </p:pic>
    </p:spTree>
    <p:extLst>
      <p:ext uri="{BB962C8B-B14F-4D97-AF65-F5344CB8AC3E}">
        <p14:creationId xmlns:p14="http://schemas.microsoft.com/office/powerpoint/2010/main" val="74542429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6">
            <a:extLst>
              <a:ext uri="{FF2B5EF4-FFF2-40B4-BE49-F238E27FC236}">
                <a16:creationId xmlns:a16="http://schemas.microsoft.com/office/drawing/2014/main" id="{E89B519A-752D-4A33-BCEB-E9B759BDD05E}"/>
              </a:ext>
            </a:extLst>
          </p:cNvPr>
          <p:cNvPicPr>
            <a:picLocks noChangeAspect="1"/>
          </p:cNvPicPr>
          <p:nvPr/>
        </p:nvPicPr>
        <p:blipFill>
          <a:blip r:embed="rId2"/>
          <a:srcRect/>
          <a:stretch>
            <a:fillRect/>
          </a:stretch>
        </p:blipFill>
        <p:spPr>
          <a:xfrm>
            <a:off x="189716" y="6399055"/>
            <a:ext cx="1031871" cy="263987"/>
          </a:xfrm>
          <a:prstGeom prst="rect">
            <a:avLst/>
          </a:prstGeom>
        </p:spPr>
      </p:pic>
      <p:sp>
        <p:nvSpPr>
          <p:cNvPr id="32" name="Rectangle 31">
            <a:extLst>
              <a:ext uri="{FF2B5EF4-FFF2-40B4-BE49-F238E27FC236}">
                <a16:creationId xmlns:a16="http://schemas.microsoft.com/office/drawing/2014/main" id="{5C2CD6F0-D676-D040-9455-96EDF538D4E3}"/>
              </a:ext>
            </a:extLst>
          </p:cNvPr>
          <p:cNvSpPr/>
          <p:nvPr/>
        </p:nvSpPr>
        <p:spPr>
          <a:xfrm>
            <a:off x="297648" y="4943859"/>
            <a:ext cx="6471203" cy="1200329"/>
          </a:xfrm>
          <a:prstGeom prst="rect">
            <a:avLst/>
          </a:prstGeom>
        </p:spPr>
        <p:txBody>
          <a:bodyPr wrap="square" anchor="t">
            <a:spAutoFit/>
          </a:bodyPr>
          <a:lstStyle/>
          <a:p>
            <a:pPr defTabSz="914400">
              <a:defRPr/>
            </a:pPr>
            <a:r>
              <a:rPr lang="en-US" b="1">
                <a:solidFill>
                  <a:prstClr val="black">
                    <a:lumMod val="95000"/>
                    <a:lumOff val="5000"/>
                  </a:prstClr>
                </a:solidFill>
                <a:latin typeface="Arial" panose="020B0604020202020204" pitchFamily="34" charset="0"/>
                <a:cs typeface="Arial" panose="020B0604020202020204" pitchFamily="34" charset="0"/>
              </a:rPr>
              <a:t>Note:</a:t>
            </a:r>
            <a:r>
              <a:rPr lang="en-US">
                <a:solidFill>
                  <a:prstClr val="black">
                    <a:lumMod val="95000"/>
                    <a:lumOff val="5000"/>
                  </a:prstClr>
                </a:solidFill>
                <a:latin typeface="Arial" panose="020B0604020202020204" pitchFamily="34" charset="0"/>
                <a:cs typeface="Arial" panose="020B0604020202020204" pitchFamily="34" charset="0"/>
              </a:rPr>
              <a:t> </a:t>
            </a:r>
          </a:p>
          <a:p>
            <a:pPr marL="457200" indent="-457200" defTabSz="914400">
              <a:buFont typeface="Arial" panose="020B0604020202020204" pitchFamily="34" charset="0"/>
              <a:buChar char="•"/>
              <a:defRPr/>
            </a:pPr>
            <a:r>
              <a:rPr lang="en-US">
                <a:solidFill>
                  <a:prstClr val="black">
                    <a:lumMod val="95000"/>
                    <a:lumOff val="5000"/>
                  </a:prstClr>
                </a:solidFill>
                <a:latin typeface="Arial" panose="020B0604020202020204" pitchFamily="34" charset="0"/>
                <a:cs typeface="Arial" panose="020B0604020202020204" pitchFamily="34" charset="0"/>
              </a:rPr>
              <a:t>Guardians can’t sign in to Classroom directly. They need to receive email summaries through another account.</a:t>
            </a:r>
          </a:p>
          <a:p>
            <a:pPr marL="457200" indent="-457200" defTabSz="914400">
              <a:buFont typeface="Arial" panose="020B0604020202020204" pitchFamily="34" charset="0"/>
              <a:buChar char="•"/>
              <a:defRPr/>
            </a:pPr>
            <a:r>
              <a:rPr lang="en-US">
                <a:solidFill>
                  <a:prstClr val="black">
                    <a:lumMod val="95000"/>
                    <a:lumOff val="5000"/>
                  </a:prstClr>
                </a:solidFill>
                <a:latin typeface="Arial" panose="020B0604020202020204" pitchFamily="34" charset="0"/>
                <a:cs typeface="Arial" panose="020B0604020202020204" pitchFamily="34" charset="0"/>
              </a:rPr>
              <a:t>This is a G Suite exclusive feature.</a:t>
            </a:r>
          </a:p>
        </p:txBody>
      </p:sp>
      <p:sp>
        <p:nvSpPr>
          <p:cNvPr id="33" name="Rectangle 32">
            <a:extLst>
              <a:ext uri="{FF2B5EF4-FFF2-40B4-BE49-F238E27FC236}">
                <a16:creationId xmlns:a16="http://schemas.microsoft.com/office/drawing/2014/main" id="{9B2F2174-03D1-DD4E-827F-68993E3E957F}"/>
              </a:ext>
            </a:extLst>
          </p:cNvPr>
          <p:cNvSpPr/>
          <p:nvPr/>
        </p:nvSpPr>
        <p:spPr>
          <a:xfrm>
            <a:off x="297648" y="2214949"/>
            <a:ext cx="6594511" cy="265985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defTabSz="914400">
              <a:buFont typeface="Arial" panose="020B0604020202020204" pitchFamily="34" charset="0"/>
              <a:buChar char="•"/>
              <a:defRPr/>
            </a:pPr>
            <a:r>
              <a:rPr lang="en-US" sz="2800">
                <a:solidFill>
                  <a:prstClr val="black">
                    <a:lumMod val="95000"/>
                    <a:lumOff val="5000"/>
                  </a:prstClr>
                </a:solidFill>
                <a:latin typeface="Arial" panose="020B0604020202020204" pitchFamily="34" charset="0"/>
                <a:cs typeface="Arial" panose="020B0604020202020204" pitchFamily="34" charset="0"/>
              </a:rPr>
              <a:t>Get an email summary of their student’s work. This summary includes information about missing work, upcoming assignments, and class activity.</a:t>
            </a:r>
          </a:p>
        </p:txBody>
      </p:sp>
      <p:sp>
        <p:nvSpPr>
          <p:cNvPr id="34" name="Half Frame 33">
            <a:extLst>
              <a:ext uri="{FF2B5EF4-FFF2-40B4-BE49-F238E27FC236}">
                <a16:creationId xmlns:a16="http://schemas.microsoft.com/office/drawing/2014/main" id="{C897D70C-4950-1149-B43B-CBB8897AAADA}"/>
              </a:ext>
            </a:extLst>
          </p:cNvPr>
          <p:cNvSpPr/>
          <p:nvPr/>
        </p:nvSpPr>
        <p:spPr>
          <a:xfrm>
            <a:off x="297648" y="2214949"/>
            <a:ext cx="1879239" cy="1666524"/>
          </a:xfrm>
          <a:prstGeom prst="halfFrame">
            <a:avLst>
              <a:gd name="adj1" fmla="val 18627"/>
              <a:gd name="adj2" fmla="val 171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35" name="Picture 34">
            <a:extLst>
              <a:ext uri="{FF2B5EF4-FFF2-40B4-BE49-F238E27FC236}">
                <a16:creationId xmlns:a16="http://schemas.microsoft.com/office/drawing/2014/main" id="{FAF9EFFA-81C2-9C4D-8A10-9D99D543DDC3}"/>
              </a:ext>
            </a:extLst>
          </p:cNvPr>
          <p:cNvPicPr>
            <a:picLocks noChangeAspect="1"/>
          </p:cNvPicPr>
          <p:nvPr/>
        </p:nvPicPr>
        <p:blipFill>
          <a:blip r:embed="rId3"/>
          <a:stretch>
            <a:fillRect/>
          </a:stretch>
        </p:blipFill>
        <p:spPr>
          <a:xfrm>
            <a:off x="10894" y="0"/>
            <a:ext cx="12192000" cy="1544166"/>
          </a:xfrm>
          <a:prstGeom prst="rect">
            <a:avLst/>
          </a:prstGeom>
        </p:spPr>
      </p:pic>
      <p:sp>
        <p:nvSpPr>
          <p:cNvPr id="11" name="TextBox 19">
            <a:extLst>
              <a:ext uri="{FF2B5EF4-FFF2-40B4-BE49-F238E27FC236}">
                <a16:creationId xmlns:a16="http://schemas.microsoft.com/office/drawing/2014/main" id="{0F08AB48-9E06-854C-894A-E0F6DBA36F96}"/>
              </a:ext>
            </a:extLst>
          </p:cNvPr>
          <p:cNvSpPr txBox="1"/>
          <p:nvPr/>
        </p:nvSpPr>
        <p:spPr>
          <a:xfrm>
            <a:off x="172783" y="1417727"/>
            <a:ext cx="12002284" cy="760336"/>
          </a:xfrm>
          <a:prstGeom prst="rect">
            <a:avLst/>
          </a:prstGeom>
        </p:spPr>
        <p:txBody>
          <a:bodyPr wrap="square" lIns="0" tIns="0" rIns="0" bIns="0" rtlCol="0" anchor="t">
            <a:spAutoFit/>
          </a:bodyPr>
          <a:lstStyle/>
          <a:p>
            <a:pPr lvl="0" defTabSz="914400">
              <a:lnSpc>
                <a:spcPts val="6546"/>
              </a:lnSpc>
            </a:pPr>
            <a:r>
              <a:rPr lang="en-US" sz="3600" b="1">
                <a:latin typeface="Arial Black"/>
                <a:cs typeface="Arial"/>
              </a:rPr>
              <a:t>Features available for Guardians/Parents</a:t>
            </a:r>
          </a:p>
        </p:txBody>
      </p:sp>
      <p:pic>
        <p:nvPicPr>
          <p:cNvPr id="7170" name="Picture 2" descr="Quick Start: Getting on Google Classroom">
            <a:extLst>
              <a:ext uri="{FF2B5EF4-FFF2-40B4-BE49-F238E27FC236}">
                <a16:creationId xmlns:a16="http://schemas.microsoft.com/office/drawing/2014/main" id="{8A7D5F42-7D6F-1E42-9AFB-1CB3202915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92159" y="2211929"/>
            <a:ext cx="5002193" cy="374681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A close up of a logo&#10;&#10;Description automatically generated">
            <a:extLst>
              <a:ext uri="{FF2B5EF4-FFF2-40B4-BE49-F238E27FC236}">
                <a16:creationId xmlns:a16="http://schemas.microsoft.com/office/drawing/2014/main" id="{08D936A0-684F-47BC-9A32-9B7E6D30F27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2828" y="127864"/>
            <a:ext cx="3424886" cy="1220812"/>
          </a:xfrm>
          <a:prstGeom prst="rect">
            <a:avLst/>
          </a:prstGeom>
        </p:spPr>
      </p:pic>
    </p:spTree>
    <p:extLst>
      <p:ext uri="{BB962C8B-B14F-4D97-AF65-F5344CB8AC3E}">
        <p14:creationId xmlns:p14="http://schemas.microsoft.com/office/powerpoint/2010/main" val="137445539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DABDBC12-1643-4C9D-9153-CC3114CC6FD0}"/>
              </a:ext>
            </a:extLst>
          </p:cNvPr>
          <p:cNvGrpSpPr/>
          <p:nvPr/>
        </p:nvGrpSpPr>
        <p:grpSpPr>
          <a:xfrm>
            <a:off x="0" y="-53195"/>
            <a:ext cx="12251517" cy="1802431"/>
            <a:chOff x="-422649" y="-79793"/>
            <a:chExt cx="18799925" cy="2703647"/>
          </a:xfrm>
        </p:grpSpPr>
        <p:sp>
          <p:nvSpPr>
            <p:cNvPr id="14" name="AutoShape 3">
              <a:extLst>
                <a:ext uri="{FF2B5EF4-FFF2-40B4-BE49-F238E27FC236}">
                  <a16:creationId xmlns:a16="http://schemas.microsoft.com/office/drawing/2014/main" id="{9EE504B6-7D68-436B-97C2-31541218D674}"/>
                </a:ext>
              </a:extLst>
            </p:cNvPr>
            <p:cNvSpPr/>
            <p:nvPr/>
          </p:nvSpPr>
          <p:spPr>
            <a:xfrm>
              <a:off x="8876107" y="0"/>
              <a:ext cx="9501169" cy="2314038"/>
            </a:xfrm>
            <a:prstGeom prst="rect">
              <a:avLst/>
            </a:prstGeom>
            <a:solidFill>
              <a:srgbClr val="F46721"/>
            </a:solidFill>
          </p:spPr>
        </p:sp>
        <p:grpSp>
          <p:nvGrpSpPr>
            <p:cNvPr id="15" name="Group 4">
              <a:extLst>
                <a:ext uri="{FF2B5EF4-FFF2-40B4-BE49-F238E27FC236}">
                  <a16:creationId xmlns:a16="http://schemas.microsoft.com/office/drawing/2014/main" id="{01625CDE-BC44-40E0-B0BA-625180011787}"/>
                </a:ext>
              </a:extLst>
            </p:cNvPr>
            <p:cNvGrpSpPr/>
            <p:nvPr/>
          </p:nvGrpSpPr>
          <p:grpSpPr>
            <a:xfrm>
              <a:off x="10287000" y="220795"/>
              <a:ext cx="7947650" cy="2403059"/>
              <a:chOff x="0" y="0"/>
              <a:chExt cx="10596866" cy="3204079"/>
            </a:xfrm>
          </p:grpSpPr>
          <p:pic>
            <p:nvPicPr>
              <p:cNvPr id="16" name="Picture 5">
                <a:extLst>
                  <a:ext uri="{FF2B5EF4-FFF2-40B4-BE49-F238E27FC236}">
                    <a16:creationId xmlns:a16="http://schemas.microsoft.com/office/drawing/2014/main" id="{45CEC6D9-8C0C-49D9-B32F-12A4BDC11A88}"/>
                  </a:ext>
                </a:extLst>
              </p:cNvPr>
              <p:cNvPicPr>
                <a:picLocks noChangeAspect="1"/>
              </p:cNvPicPr>
              <p:nvPr/>
            </p:nvPicPr>
            <p:blipFill>
              <a:blip r:embed="rId2"/>
              <a:srcRect r="21984"/>
              <a:stretch>
                <a:fillRect/>
              </a:stretch>
            </p:blipFill>
            <p:spPr>
              <a:xfrm>
                <a:off x="7909052" y="0"/>
                <a:ext cx="2687814" cy="3204079"/>
              </a:xfrm>
              <a:prstGeom prst="rect">
                <a:avLst/>
              </a:prstGeom>
            </p:spPr>
          </p:pic>
          <p:pic>
            <p:nvPicPr>
              <p:cNvPr id="17" name="Picture 6">
                <a:extLst>
                  <a:ext uri="{FF2B5EF4-FFF2-40B4-BE49-F238E27FC236}">
                    <a16:creationId xmlns:a16="http://schemas.microsoft.com/office/drawing/2014/main" id="{5DE8EC1D-01E1-4C05-8E42-3DA8C3466428}"/>
                  </a:ext>
                </a:extLst>
              </p:cNvPr>
              <p:cNvPicPr>
                <a:picLocks noChangeAspect="1"/>
              </p:cNvPicPr>
              <p:nvPr/>
            </p:nvPicPr>
            <p:blipFill>
              <a:blip r:embed="rId2"/>
              <a:srcRect/>
              <a:stretch>
                <a:fillRect/>
              </a:stretch>
            </p:blipFill>
            <p:spPr>
              <a:xfrm>
                <a:off x="4022739" y="0"/>
                <a:ext cx="3445246" cy="3204079"/>
              </a:xfrm>
              <a:prstGeom prst="rect">
                <a:avLst/>
              </a:prstGeom>
            </p:spPr>
          </p:pic>
          <p:pic>
            <p:nvPicPr>
              <p:cNvPr id="18" name="Picture 7">
                <a:extLst>
                  <a:ext uri="{FF2B5EF4-FFF2-40B4-BE49-F238E27FC236}">
                    <a16:creationId xmlns:a16="http://schemas.microsoft.com/office/drawing/2014/main" id="{D46BD8E0-AD03-4FC1-9FD9-7AA6134C0941}"/>
                  </a:ext>
                </a:extLst>
              </p:cNvPr>
              <p:cNvPicPr>
                <a:picLocks noChangeAspect="1"/>
              </p:cNvPicPr>
              <p:nvPr/>
            </p:nvPicPr>
            <p:blipFill>
              <a:blip r:embed="rId2"/>
              <a:srcRect/>
              <a:stretch>
                <a:fillRect/>
              </a:stretch>
            </p:blipFill>
            <p:spPr>
              <a:xfrm>
                <a:off x="0" y="0"/>
                <a:ext cx="3445246" cy="3204079"/>
              </a:xfrm>
              <a:prstGeom prst="rect">
                <a:avLst/>
              </a:prstGeom>
            </p:spPr>
          </p:pic>
        </p:grpSp>
        <p:sp>
          <p:nvSpPr>
            <p:cNvPr id="13" name="AutoShape 2">
              <a:extLst>
                <a:ext uri="{FF2B5EF4-FFF2-40B4-BE49-F238E27FC236}">
                  <a16:creationId xmlns:a16="http://schemas.microsoft.com/office/drawing/2014/main" id="{AA3C5B9E-DC49-4A18-A0B3-F3BA4270F419}"/>
                </a:ext>
              </a:extLst>
            </p:cNvPr>
            <p:cNvSpPr/>
            <p:nvPr/>
          </p:nvSpPr>
          <p:spPr>
            <a:xfrm>
              <a:off x="-422649" y="-79793"/>
              <a:ext cx="12935415" cy="2403059"/>
            </a:xfrm>
            <a:prstGeom prst="rect">
              <a:avLst/>
            </a:prstGeom>
            <a:solidFill>
              <a:srgbClr val="004AAD"/>
            </a:solidFill>
          </p:spPr>
        </p:sp>
      </p:grpSp>
      <p:sp>
        <p:nvSpPr>
          <p:cNvPr id="22" name="AutoShape 2">
            <a:extLst>
              <a:ext uri="{FF2B5EF4-FFF2-40B4-BE49-F238E27FC236}">
                <a16:creationId xmlns:a16="http://schemas.microsoft.com/office/drawing/2014/main" id="{98F97EDD-37A2-405B-A7D3-8647617ECFCE}"/>
              </a:ext>
            </a:extLst>
          </p:cNvPr>
          <p:cNvSpPr/>
          <p:nvPr/>
        </p:nvSpPr>
        <p:spPr>
          <a:xfrm>
            <a:off x="1" y="-32794"/>
            <a:ext cx="8429739" cy="1583906"/>
          </a:xfrm>
          <a:prstGeom prst="rect">
            <a:avLst/>
          </a:prstGeom>
          <a:solidFill>
            <a:srgbClr val="004AAD"/>
          </a:solidFill>
        </p:spPr>
      </p:sp>
      <p:sp>
        <p:nvSpPr>
          <p:cNvPr id="23" name="Rectangle 22">
            <a:extLst>
              <a:ext uri="{FF2B5EF4-FFF2-40B4-BE49-F238E27FC236}">
                <a16:creationId xmlns:a16="http://schemas.microsoft.com/office/drawing/2014/main" id="{799B2884-9CEA-4880-BEC1-82CECF3A933A}"/>
              </a:ext>
            </a:extLst>
          </p:cNvPr>
          <p:cNvSpPr/>
          <p:nvPr/>
        </p:nvSpPr>
        <p:spPr>
          <a:xfrm>
            <a:off x="0" y="-61753"/>
            <a:ext cx="8429740" cy="16210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sp>
        <p:nvSpPr>
          <p:cNvPr id="24" name="Rectangle 23">
            <a:extLst>
              <a:ext uri="{FF2B5EF4-FFF2-40B4-BE49-F238E27FC236}">
                <a16:creationId xmlns:a16="http://schemas.microsoft.com/office/drawing/2014/main" id="{CFDC0C00-9533-4E72-960A-17ABAF797022}"/>
              </a:ext>
            </a:extLst>
          </p:cNvPr>
          <p:cNvSpPr/>
          <p:nvPr/>
        </p:nvSpPr>
        <p:spPr>
          <a:xfrm>
            <a:off x="3543437" y="-57293"/>
            <a:ext cx="4916039" cy="1616593"/>
          </a:xfrm>
          <a:prstGeom prst="rect">
            <a:avLst/>
          </a:prstGeom>
          <a:solidFill>
            <a:srgbClr val="004A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sp>
        <p:nvSpPr>
          <p:cNvPr id="25" name="Isosceles Triangle 24">
            <a:extLst>
              <a:ext uri="{FF2B5EF4-FFF2-40B4-BE49-F238E27FC236}">
                <a16:creationId xmlns:a16="http://schemas.microsoft.com/office/drawing/2014/main" id="{1ED5ECD1-502B-4177-976E-9DFCCD4B7026}"/>
              </a:ext>
            </a:extLst>
          </p:cNvPr>
          <p:cNvSpPr/>
          <p:nvPr/>
        </p:nvSpPr>
        <p:spPr>
          <a:xfrm rot="5400000">
            <a:off x="3297151" y="62505"/>
            <a:ext cx="1703251" cy="139657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pic>
        <p:nvPicPr>
          <p:cNvPr id="27" name="Picture 6">
            <a:extLst>
              <a:ext uri="{FF2B5EF4-FFF2-40B4-BE49-F238E27FC236}">
                <a16:creationId xmlns:a16="http://schemas.microsoft.com/office/drawing/2014/main" id="{E89B519A-752D-4A33-BCEB-E9B759BDD05E}"/>
              </a:ext>
            </a:extLst>
          </p:cNvPr>
          <p:cNvPicPr>
            <a:picLocks noChangeAspect="1"/>
          </p:cNvPicPr>
          <p:nvPr/>
        </p:nvPicPr>
        <p:blipFill>
          <a:blip r:embed="rId3"/>
          <a:srcRect/>
          <a:stretch>
            <a:fillRect/>
          </a:stretch>
        </p:blipFill>
        <p:spPr>
          <a:xfrm>
            <a:off x="189716" y="6399055"/>
            <a:ext cx="1031871" cy="263987"/>
          </a:xfrm>
          <a:prstGeom prst="rect">
            <a:avLst/>
          </a:prstGeom>
        </p:spPr>
      </p:pic>
      <p:sp>
        <p:nvSpPr>
          <p:cNvPr id="26" name="Rectangle 25">
            <a:extLst>
              <a:ext uri="{FF2B5EF4-FFF2-40B4-BE49-F238E27FC236}">
                <a16:creationId xmlns:a16="http://schemas.microsoft.com/office/drawing/2014/main" id="{4B41D269-690A-5846-96C0-F99E27C20818}"/>
              </a:ext>
            </a:extLst>
          </p:cNvPr>
          <p:cNvSpPr/>
          <p:nvPr/>
        </p:nvSpPr>
        <p:spPr>
          <a:xfrm>
            <a:off x="8429739" y="3152763"/>
            <a:ext cx="2614456" cy="830997"/>
          </a:xfrm>
          <a:prstGeom prst="rect">
            <a:avLst/>
          </a:prstGeom>
        </p:spPr>
        <p:txBody>
          <a:bodyPr wrap="square" anchor="t">
            <a:spAutoFit/>
          </a:bodyPr>
          <a:lstStyle/>
          <a:p>
            <a:pPr defTabSz="914400">
              <a:defRPr/>
            </a:pPr>
            <a:r>
              <a:rPr lang="en-US" sz="1600">
                <a:solidFill>
                  <a:srgbClr val="004AAD"/>
                </a:solidFill>
                <a:latin typeface="Arial" panose="020B0604020202020204" pitchFamily="34" charset="0"/>
                <a:cs typeface="Arial" panose="020B0604020202020204" pitchFamily="34" charset="0"/>
              </a:rPr>
              <a:t>This is what an email invite looks like when received by parents/guardians</a:t>
            </a:r>
          </a:p>
        </p:txBody>
      </p:sp>
      <p:pic>
        <p:nvPicPr>
          <p:cNvPr id="1026" name="Picture 2" descr="friEdTechnology: The Definitive Guide to Google Classroom &quot;Parent View&quot; aka  Guardian Summaries">
            <a:extLst>
              <a:ext uri="{FF2B5EF4-FFF2-40B4-BE49-F238E27FC236}">
                <a16:creationId xmlns:a16="http://schemas.microsoft.com/office/drawing/2014/main" id="{63B08310-E295-314F-AA33-0DC99640DA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1484" y="1835722"/>
            <a:ext cx="4539944" cy="4703251"/>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34">
            <a:extLst>
              <a:ext uri="{FF2B5EF4-FFF2-40B4-BE49-F238E27FC236}">
                <a16:creationId xmlns:a16="http://schemas.microsoft.com/office/drawing/2014/main" id="{19765419-08F5-B54A-970F-4AC7A42E95DB}"/>
              </a:ext>
            </a:extLst>
          </p:cNvPr>
          <p:cNvSpPr txBox="1"/>
          <p:nvPr/>
        </p:nvSpPr>
        <p:spPr>
          <a:xfrm>
            <a:off x="189716" y="1612417"/>
            <a:ext cx="1818289" cy="369332"/>
          </a:xfrm>
          <a:prstGeom prst="rect">
            <a:avLst/>
          </a:prstGeom>
          <a:noFill/>
        </p:spPr>
        <p:txBody>
          <a:bodyPr wrap="square" rtlCol="0">
            <a:spAutoFit/>
          </a:bodyPr>
          <a:lstStyle/>
          <a:p>
            <a:r>
              <a:rPr lang="en-US">
                <a:solidFill>
                  <a:srgbClr val="004AAD"/>
                </a:solidFill>
              </a:rPr>
              <a:t>Continuation…</a:t>
            </a:r>
          </a:p>
        </p:txBody>
      </p:sp>
      <p:sp>
        <p:nvSpPr>
          <p:cNvPr id="36" name="Rectangle 35">
            <a:extLst>
              <a:ext uri="{FF2B5EF4-FFF2-40B4-BE49-F238E27FC236}">
                <a16:creationId xmlns:a16="http://schemas.microsoft.com/office/drawing/2014/main" id="{E891D855-B3D1-5D42-A25F-03783C596931}"/>
              </a:ext>
            </a:extLst>
          </p:cNvPr>
          <p:cNvSpPr/>
          <p:nvPr/>
        </p:nvSpPr>
        <p:spPr>
          <a:xfrm>
            <a:off x="8459476" y="4191577"/>
            <a:ext cx="2614456" cy="830997"/>
          </a:xfrm>
          <a:prstGeom prst="rect">
            <a:avLst/>
          </a:prstGeom>
        </p:spPr>
        <p:txBody>
          <a:bodyPr wrap="square" anchor="t">
            <a:spAutoFit/>
          </a:bodyPr>
          <a:lstStyle/>
          <a:p>
            <a:pPr defTabSz="914400">
              <a:defRPr/>
            </a:pPr>
            <a:r>
              <a:rPr lang="en-US" sz="1600">
                <a:solidFill>
                  <a:srgbClr val="004AAD"/>
                </a:solidFill>
                <a:latin typeface="Arial" panose="020B0604020202020204" pitchFamily="34" charset="0"/>
                <a:cs typeface="Arial" panose="020B0604020202020204" pitchFamily="34" charset="0"/>
              </a:rPr>
              <a:t>*G Suite administrator must turn on this feature to work</a:t>
            </a:r>
          </a:p>
        </p:txBody>
      </p:sp>
      <p:pic>
        <p:nvPicPr>
          <p:cNvPr id="2" name="Picture 1" descr="A close up of a logo&#10;&#10;Description automatically generated">
            <a:extLst>
              <a:ext uri="{FF2B5EF4-FFF2-40B4-BE49-F238E27FC236}">
                <a16:creationId xmlns:a16="http://schemas.microsoft.com/office/drawing/2014/main" id="{2D38A745-6E6A-416E-9C91-3F28D8E016E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2828" y="127864"/>
            <a:ext cx="2518352" cy="897675"/>
          </a:xfrm>
          <a:prstGeom prst="rect">
            <a:avLst/>
          </a:prstGeom>
        </p:spPr>
      </p:pic>
    </p:spTree>
    <p:extLst>
      <p:ext uri="{BB962C8B-B14F-4D97-AF65-F5344CB8AC3E}">
        <p14:creationId xmlns:p14="http://schemas.microsoft.com/office/powerpoint/2010/main" val="100806693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6721"/>
        </a:solidFill>
        <a:effectLst/>
      </p:bgPr>
    </p:bg>
    <p:spTree>
      <p:nvGrpSpPr>
        <p:cNvPr id="1" name=""/>
        <p:cNvGrpSpPr/>
        <p:nvPr/>
      </p:nvGrpSpPr>
      <p:grpSpPr>
        <a:xfrm>
          <a:off x="0" y="0"/>
          <a:ext cx="0" cy="0"/>
          <a:chOff x="0" y="0"/>
          <a:chExt cx="0" cy="0"/>
        </a:xfrm>
      </p:grpSpPr>
      <p:grpSp>
        <p:nvGrpSpPr>
          <p:cNvPr id="2" name="Group 2"/>
          <p:cNvGrpSpPr/>
          <p:nvPr/>
        </p:nvGrpSpPr>
        <p:grpSpPr>
          <a:xfrm>
            <a:off x="8045699" y="0"/>
            <a:ext cx="4146301" cy="6858000"/>
            <a:chOff x="0" y="0"/>
            <a:chExt cx="1913890" cy="3165582"/>
          </a:xfrm>
        </p:grpSpPr>
        <p:sp>
          <p:nvSpPr>
            <p:cNvPr id="3" name="Freeform 3"/>
            <p:cNvSpPr/>
            <p:nvPr/>
          </p:nvSpPr>
          <p:spPr>
            <a:xfrm>
              <a:off x="0" y="0"/>
              <a:ext cx="1913890" cy="3165582"/>
            </a:xfrm>
            <a:custGeom>
              <a:avLst/>
              <a:gdLst/>
              <a:ahLst/>
              <a:cxnLst/>
              <a:rect l="l" t="t" r="r" b="b"/>
              <a:pathLst>
                <a:path w="1913890" h="3165582">
                  <a:moveTo>
                    <a:pt x="0" y="0"/>
                  </a:moveTo>
                  <a:lnTo>
                    <a:pt x="1913890" y="0"/>
                  </a:lnTo>
                  <a:lnTo>
                    <a:pt x="1913890" y="3165582"/>
                  </a:lnTo>
                  <a:lnTo>
                    <a:pt x="0" y="3165582"/>
                  </a:lnTo>
                  <a:close/>
                </a:path>
              </a:pathLst>
            </a:custGeom>
            <a:solidFill>
              <a:srgbClr val="004AAD"/>
            </a:solidFill>
          </p:spPr>
        </p:sp>
      </p:grpSp>
      <p:grpSp>
        <p:nvGrpSpPr>
          <p:cNvPr id="5" name="Group 5"/>
          <p:cNvGrpSpPr/>
          <p:nvPr/>
        </p:nvGrpSpPr>
        <p:grpSpPr>
          <a:xfrm>
            <a:off x="8285928" y="395450"/>
            <a:ext cx="3665779" cy="7305527"/>
            <a:chOff x="0" y="0"/>
            <a:chExt cx="7331559" cy="14611053"/>
          </a:xfrm>
        </p:grpSpPr>
        <p:pic>
          <p:nvPicPr>
            <p:cNvPr id="6" name="Picture 6"/>
            <p:cNvPicPr>
              <a:picLocks noChangeAspect="1"/>
            </p:cNvPicPr>
            <p:nvPr/>
          </p:nvPicPr>
          <p:blipFill>
            <a:blip r:embed="rId3"/>
            <a:srcRect/>
            <a:stretch>
              <a:fillRect/>
            </a:stretch>
          </p:blipFill>
          <p:spPr>
            <a:xfrm>
              <a:off x="0" y="0"/>
              <a:ext cx="3445246" cy="3204079"/>
            </a:xfrm>
            <a:prstGeom prst="rect">
              <a:avLst/>
            </a:prstGeom>
          </p:spPr>
        </p:pic>
        <p:pic>
          <p:nvPicPr>
            <p:cNvPr id="7" name="Picture 7"/>
            <p:cNvPicPr>
              <a:picLocks noChangeAspect="1"/>
            </p:cNvPicPr>
            <p:nvPr/>
          </p:nvPicPr>
          <p:blipFill>
            <a:blip r:embed="rId3"/>
            <a:srcRect/>
            <a:stretch>
              <a:fillRect/>
            </a:stretch>
          </p:blipFill>
          <p:spPr>
            <a:xfrm>
              <a:off x="3886313" y="0"/>
              <a:ext cx="3445246" cy="3204079"/>
            </a:xfrm>
            <a:prstGeom prst="rect">
              <a:avLst/>
            </a:prstGeom>
          </p:spPr>
        </p:pic>
        <p:pic>
          <p:nvPicPr>
            <p:cNvPr id="8" name="Picture 8"/>
            <p:cNvPicPr>
              <a:picLocks noChangeAspect="1"/>
            </p:cNvPicPr>
            <p:nvPr/>
          </p:nvPicPr>
          <p:blipFill>
            <a:blip r:embed="rId3"/>
            <a:srcRect/>
            <a:stretch>
              <a:fillRect/>
            </a:stretch>
          </p:blipFill>
          <p:spPr>
            <a:xfrm>
              <a:off x="0" y="3794565"/>
              <a:ext cx="3445246" cy="3204079"/>
            </a:xfrm>
            <a:prstGeom prst="rect">
              <a:avLst/>
            </a:prstGeom>
          </p:spPr>
        </p:pic>
        <p:pic>
          <p:nvPicPr>
            <p:cNvPr id="9" name="Picture 9"/>
            <p:cNvPicPr>
              <a:picLocks noChangeAspect="1"/>
            </p:cNvPicPr>
            <p:nvPr/>
          </p:nvPicPr>
          <p:blipFill>
            <a:blip r:embed="rId3"/>
            <a:srcRect/>
            <a:stretch>
              <a:fillRect/>
            </a:stretch>
          </p:blipFill>
          <p:spPr>
            <a:xfrm>
              <a:off x="3886313" y="3794565"/>
              <a:ext cx="3445246" cy="3204079"/>
            </a:xfrm>
            <a:prstGeom prst="rect">
              <a:avLst/>
            </a:prstGeom>
          </p:spPr>
        </p:pic>
        <p:pic>
          <p:nvPicPr>
            <p:cNvPr id="10" name="Picture 10"/>
            <p:cNvPicPr>
              <a:picLocks noChangeAspect="1"/>
            </p:cNvPicPr>
            <p:nvPr/>
          </p:nvPicPr>
          <p:blipFill>
            <a:blip r:embed="rId3"/>
            <a:srcRect/>
            <a:stretch>
              <a:fillRect/>
            </a:stretch>
          </p:blipFill>
          <p:spPr>
            <a:xfrm>
              <a:off x="0" y="7612409"/>
              <a:ext cx="3445246" cy="3204079"/>
            </a:xfrm>
            <a:prstGeom prst="rect">
              <a:avLst/>
            </a:prstGeom>
          </p:spPr>
        </p:pic>
        <p:pic>
          <p:nvPicPr>
            <p:cNvPr id="11" name="Picture 11"/>
            <p:cNvPicPr>
              <a:picLocks noChangeAspect="1"/>
            </p:cNvPicPr>
            <p:nvPr/>
          </p:nvPicPr>
          <p:blipFill>
            <a:blip r:embed="rId3"/>
            <a:srcRect/>
            <a:stretch>
              <a:fillRect/>
            </a:stretch>
          </p:blipFill>
          <p:spPr>
            <a:xfrm>
              <a:off x="3886313" y="7612409"/>
              <a:ext cx="3445246" cy="3204079"/>
            </a:xfrm>
            <a:prstGeom prst="rect">
              <a:avLst/>
            </a:prstGeom>
          </p:spPr>
        </p:pic>
        <p:pic>
          <p:nvPicPr>
            <p:cNvPr id="12" name="Picture 12"/>
            <p:cNvPicPr>
              <a:picLocks noChangeAspect="1"/>
            </p:cNvPicPr>
            <p:nvPr/>
          </p:nvPicPr>
          <p:blipFill>
            <a:blip r:embed="rId3"/>
            <a:srcRect/>
            <a:stretch>
              <a:fillRect/>
            </a:stretch>
          </p:blipFill>
          <p:spPr>
            <a:xfrm>
              <a:off x="0" y="11406974"/>
              <a:ext cx="3445246" cy="3204079"/>
            </a:xfrm>
            <a:prstGeom prst="rect">
              <a:avLst/>
            </a:prstGeom>
          </p:spPr>
        </p:pic>
        <p:pic>
          <p:nvPicPr>
            <p:cNvPr id="13" name="Picture 13"/>
            <p:cNvPicPr>
              <a:picLocks noChangeAspect="1"/>
            </p:cNvPicPr>
            <p:nvPr/>
          </p:nvPicPr>
          <p:blipFill>
            <a:blip r:embed="rId3"/>
            <a:srcRect/>
            <a:stretch>
              <a:fillRect/>
            </a:stretch>
          </p:blipFill>
          <p:spPr>
            <a:xfrm>
              <a:off x="3886313" y="11406974"/>
              <a:ext cx="3445246" cy="3204079"/>
            </a:xfrm>
            <a:prstGeom prst="rect">
              <a:avLst/>
            </a:prstGeom>
          </p:spPr>
        </p:pic>
      </p:grpSp>
      <p:grpSp>
        <p:nvGrpSpPr>
          <p:cNvPr id="14" name="Group 14"/>
          <p:cNvGrpSpPr/>
          <p:nvPr/>
        </p:nvGrpSpPr>
        <p:grpSpPr>
          <a:xfrm rot="-10800000">
            <a:off x="9301505" y="3938804"/>
            <a:ext cx="3889937" cy="3889937"/>
            <a:chOff x="0" y="0"/>
            <a:chExt cx="7779875" cy="7779875"/>
          </a:xfrm>
        </p:grpSpPr>
        <p:pic>
          <p:nvPicPr>
            <p:cNvPr id="15" name="Picture 15"/>
            <p:cNvPicPr>
              <a:picLocks noChangeAspect="1"/>
            </p:cNvPicPr>
            <p:nvPr/>
          </p:nvPicPr>
          <p:blipFill>
            <a:blip r:embed="rId4"/>
            <a:srcRect/>
            <a:stretch>
              <a:fillRect/>
            </a:stretch>
          </p:blipFill>
          <p:spPr>
            <a:xfrm rot="2700000">
              <a:off x="1753385" y="525288"/>
              <a:ext cx="4273105" cy="6729299"/>
            </a:xfrm>
            <a:prstGeom prst="rect">
              <a:avLst/>
            </a:prstGeom>
          </p:spPr>
        </p:pic>
        <p:grpSp>
          <p:nvGrpSpPr>
            <p:cNvPr id="16" name="Group 16"/>
            <p:cNvGrpSpPr/>
            <p:nvPr/>
          </p:nvGrpSpPr>
          <p:grpSpPr>
            <a:xfrm rot="2672733">
              <a:off x="2100288" y="4274648"/>
              <a:ext cx="5340417" cy="952867"/>
              <a:chOff x="0" y="0"/>
              <a:chExt cx="2731296" cy="487333"/>
            </a:xfrm>
          </p:grpSpPr>
          <p:sp>
            <p:nvSpPr>
              <p:cNvPr id="17" name="Freeform 17"/>
              <p:cNvSpPr/>
              <p:nvPr/>
            </p:nvSpPr>
            <p:spPr>
              <a:xfrm>
                <a:off x="0" y="0"/>
                <a:ext cx="2731296" cy="487333"/>
              </a:xfrm>
              <a:custGeom>
                <a:avLst/>
                <a:gdLst/>
                <a:ahLst/>
                <a:cxnLst/>
                <a:rect l="l" t="t" r="r" b="b"/>
                <a:pathLst>
                  <a:path w="2731296" h="487333">
                    <a:moveTo>
                      <a:pt x="0" y="0"/>
                    </a:moveTo>
                    <a:lnTo>
                      <a:pt x="2731296" y="0"/>
                    </a:lnTo>
                    <a:lnTo>
                      <a:pt x="2731296" y="487333"/>
                    </a:lnTo>
                    <a:lnTo>
                      <a:pt x="0" y="487333"/>
                    </a:lnTo>
                    <a:close/>
                  </a:path>
                </a:pathLst>
              </a:custGeom>
              <a:solidFill>
                <a:srgbClr val="FFFFFF"/>
              </a:solidFill>
            </p:spPr>
            <p:txBody>
              <a:bodyPr/>
              <a:lstStyle/>
              <a:p>
                <a:pPr defTabSz="609630"/>
                <a:endParaRPr lang="en-PH" sz="1200">
                  <a:solidFill>
                    <a:prstClr val="black"/>
                  </a:solidFill>
                  <a:latin typeface="Calibri"/>
                </a:endParaRPr>
              </a:p>
            </p:txBody>
          </p:sp>
        </p:grpSp>
      </p:grpSp>
      <p:pic>
        <p:nvPicPr>
          <p:cNvPr id="18" name="Picture 18"/>
          <p:cNvPicPr>
            <a:picLocks noChangeAspect="1"/>
          </p:cNvPicPr>
          <p:nvPr/>
        </p:nvPicPr>
        <p:blipFill>
          <a:blip r:embed="rId5"/>
          <a:srcRect/>
          <a:stretch>
            <a:fillRect/>
          </a:stretch>
        </p:blipFill>
        <p:spPr>
          <a:xfrm>
            <a:off x="802271" y="6196556"/>
            <a:ext cx="1497650" cy="492977"/>
          </a:xfrm>
          <a:prstGeom prst="rect">
            <a:avLst/>
          </a:prstGeom>
        </p:spPr>
      </p:pic>
      <p:grpSp>
        <p:nvGrpSpPr>
          <p:cNvPr id="24" name="Group 23">
            <a:extLst>
              <a:ext uri="{FF2B5EF4-FFF2-40B4-BE49-F238E27FC236}">
                <a16:creationId xmlns:a16="http://schemas.microsoft.com/office/drawing/2014/main" id="{0D97E81B-D9CA-4620-A0B3-410DC660CCBA}"/>
              </a:ext>
            </a:extLst>
          </p:cNvPr>
          <p:cNvGrpSpPr/>
          <p:nvPr/>
        </p:nvGrpSpPr>
        <p:grpSpPr>
          <a:xfrm>
            <a:off x="5030534" y="5877313"/>
            <a:ext cx="2772981" cy="830329"/>
            <a:chOff x="7545800" y="8815969"/>
            <a:chExt cx="4159472" cy="1245494"/>
          </a:xfrm>
        </p:grpSpPr>
        <p:sp>
          <p:nvSpPr>
            <p:cNvPr id="19" name="TextBox 19"/>
            <p:cNvSpPr txBox="1"/>
            <p:nvPr/>
          </p:nvSpPr>
          <p:spPr>
            <a:xfrm>
              <a:off x="9071521" y="8815969"/>
              <a:ext cx="1137425" cy="776943"/>
            </a:xfrm>
            <a:prstGeom prst="rect">
              <a:avLst/>
            </a:prstGeom>
          </p:spPr>
          <p:txBody>
            <a:bodyPr wrap="square" lIns="0" tIns="0" rIns="0" bIns="0" rtlCol="0" anchor="t">
              <a:spAutoFit/>
            </a:bodyPr>
            <a:lstStyle/>
            <a:p>
              <a:pPr algn="ctr" defTabSz="609630">
                <a:lnSpc>
                  <a:spcPts val="4854"/>
                </a:lnSpc>
              </a:pPr>
              <a:r>
                <a:rPr lang="en-US" sz="1600">
                  <a:solidFill>
                    <a:srgbClr val="FFFFFF"/>
                  </a:solidFill>
                  <a:latin typeface="Raleway Heavy"/>
                </a:rPr>
                <a:t>ICT</a:t>
              </a:r>
              <a:endParaRPr lang="en-US" sz="2133">
                <a:solidFill>
                  <a:srgbClr val="FFFFFF"/>
                </a:solidFill>
                <a:latin typeface="Raleway Heavy"/>
              </a:endParaRPr>
            </a:p>
          </p:txBody>
        </p:sp>
        <p:sp>
          <p:nvSpPr>
            <p:cNvPr id="20" name="TextBox 20"/>
            <p:cNvSpPr txBox="1"/>
            <p:nvPr/>
          </p:nvSpPr>
          <p:spPr>
            <a:xfrm>
              <a:off x="7545800" y="9558055"/>
              <a:ext cx="4159472" cy="503408"/>
            </a:xfrm>
            <a:prstGeom prst="rect">
              <a:avLst/>
            </a:prstGeom>
          </p:spPr>
          <p:txBody>
            <a:bodyPr lIns="0" tIns="0" rIns="0" bIns="0" rtlCol="0" anchor="t">
              <a:spAutoFit/>
            </a:bodyPr>
            <a:lstStyle/>
            <a:p>
              <a:pPr algn="ctr" defTabSz="609630">
                <a:lnSpc>
                  <a:spcPts val="1440"/>
                </a:lnSpc>
                <a:spcBef>
                  <a:spcPct val="0"/>
                </a:spcBef>
              </a:pPr>
              <a:r>
                <a:rPr lang="en-US" sz="733">
                  <a:solidFill>
                    <a:srgbClr val="F3F5F0"/>
                  </a:solidFill>
                  <a:latin typeface="Open Sans Light"/>
                </a:rPr>
                <a:t>INFORMATION AND COMMUNICATIONS </a:t>
              </a:r>
            </a:p>
            <a:p>
              <a:pPr algn="ctr" defTabSz="609630">
                <a:lnSpc>
                  <a:spcPts val="1440"/>
                </a:lnSpc>
                <a:spcBef>
                  <a:spcPct val="0"/>
                </a:spcBef>
              </a:pPr>
              <a:r>
                <a:rPr lang="en-US" sz="733">
                  <a:solidFill>
                    <a:srgbClr val="F3F5F0"/>
                  </a:solidFill>
                  <a:latin typeface="Open Sans Light"/>
                </a:rPr>
                <a:t>TECHNOLOGY</a:t>
              </a:r>
            </a:p>
          </p:txBody>
        </p:sp>
      </p:grpSp>
      <p:sp>
        <p:nvSpPr>
          <p:cNvPr id="21" name="Rectangle 20">
            <a:extLst>
              <a:ext uri="{FF2B5EF4-FFF2-40B4-BE49-F238E27FC236}">
                <a16:creationId xmlns:a16="http://schemas.microsoft.com/office/drawing/2014/main" id="{071F0125-FA07-4FF0-A405-EFBBCCC6AE6F}"/>
              </a:ext>
            </a:extLst>
          </p:cNvPr>
          <p:cNvSpPr/>
          <p:nvPr/>
        </p:nvSpPr>
        <p:spPr>
          <a:xfrm>
            <a:off x="0" y="0"/>
            <a:ext cx="8045699" cy="1143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PH" sz="1200">
              <a:solidFill>
                <a:prstClr val="white"/>
              </a:solidFill>
              <a:latin typeface="Calibri"/>
            </a:endParaRPr>
          </a:p>
        </p:txBody>
      </p:sp>
      <p:sp>
        <p:nvSpPr>
          <p:cNvPr id="22" name="Rectangle 21">
            <a:extLst>
              <a:ext uri="{FF2B5EF4-FFF2-40B4-BE49-F238E27FC236}">
                <a16:creationId xmlns:a16="http://schemas.microsoft.com/office/drawing/2014/main" id="{13DBF8D8-4A90-4D11-AFB5-07D5A6C102E5}"/>
              </a:ext>
            </a:extLst>
          </p:cNvPr>
          <p:cNvSpPr/>
          <p:nvPr/>
        </p:nvSpPr>
        <p:spPr>
          <a:xfrm>
            <a:off x="3899398" y="0"/>
            <a:ext cx="4146301" cy="1143000"/>
          </a:xfrm>
          <a:prstGeom prst="rect">
            <a:avLst/>
          </a:prstGeom>
          <a:solidFill>
            <a:srgbClr val="004A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PH" sz="1200">
              <a:solidFill>
                <a:prstClr val="white"/>
              </a:solidFill>
              <a:latin typeface="Calibri"/>
            </a:endParaRPr>
          </a:p>
        </p:txBody>
      </p:sp>
      <p:sp>
        <p:nvSpPr>
          <p:cNvPr id="23" name="Isosceles Triangle 22">
            <a:extLst>
              <a:ext uri="{FF2B5EF4-FFF2-40B4-BE49-F238E27FC236}">
                <a16:creationId xmlns:a16="http://schemas.microsoft.com/office/drawing/2014/main" id="{E81FAF8D-B1C3-45AA-A79C-2C426DE90BBE}"/>
              </a:ext>
            </a:extLst>
          </p:cNvPr>
          <p:cNvSpPr/>
          <p:nvPr/>
        </p:nvSpPr>
        <p:spPr>
          <a:xfrm rot="5400000">
            <a:off x="3732454" y="151054"/>
            <a:ext cx="1158889" cy="82500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PH" sz="1200">
              <a:solidFill>
                <a:prstClr val="white"/>
              </a:solidFill>
              <a:latin typeface="Calibri"/>
            </a:endParaRPr>
          </a:p>
        </p:txBody>
      </p:sp>
      <p:pic>
        <p:nvPicPr>
          <p:cNvPr id="26" name="Picture 25">
            <a:extLst>
              <a:ext uri="{FF2B5EF4-FFF2-40B4-BE49-F238E27FC236}">
                <a16:creationId xmlns:a16="http://schemas.microsoft.com/office/drawing/2014/main" id="{D33103A4-C33D-A741-9827-A8474FA6A84A}"/>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b="-1926"/>
          <a:stretch/>
        </p:blipFill>
        <p:spPr>
          <a:xfrm>
            <a:off x="-506627" y="1152682"/>
            <a:ext cx="8547120" cy="5023576"/>
          </a:xfrm>
          <a:prstGeom prst="rect">
            <a:avLst/>
          </a:prstGeom>
        </p:spPr>
      </p:pic>
      <p:sp>
        <p:nvSpPr>
          <p:cNvPr id="27" name="TextBox 9">
            <a:extLst>
              <a:ext uri="{FF2B5EF4-FFF2-40B4-BE49-F238E27FC236}">
                <a16:creationId xmlns:a16="http://schemas.microsoft.com/office/drawing/2014/main" id="{98E0B260-1C76-5F4D-9833-1D2E66DD1614}"/>
              </a:ext>
            </a:extLst>
          </p:cNvPr>
          <p:cNvSpPr txBox="1"/>
          <p:nvPr/>
        </p:nvSpPr>
        <p:spPr>
          <a:xfrm>
            <a:off x="-76714" y="5074131"/>
            <a:ext cx="8237353" cy="984885"/>
          </a:xfrm>
          <a:prstGeom prst="rect">
            <a:avLst/>
          </a:prstGeom>
        </p:spPr>
        <p:txBody>
          <a:bodyPr wrap="square" lIns="0" tIns="0" rIns="0" bIns="0" rtlCol="0" anchor="t">
            <a:spAutoFit/>
          </a:bodyPr>
          <a:lstStyle/>
          <a:p>
            <a:pPr algn="ctr"/>
            <a:r>
              <a:rPr lang="en-US" sz="6200">
                <a:solidFill>
                  <a:srgbClr val="00832D"/>
                </a:solidFill>
                <a:latin typeface="Arial Black"/>
              </a:rPr>
              <a:t>Google Classroom</a:t>
            </a:r>
            <a:endParaRPr lang="en-US" sz="6200">
              <a:solidFill>
                <a:srgbClr val="00832D"/>
              </a:solidFill>
              <a:cs typeface="Calibri"/>
            </a:endParaRPr>
          </a:p>
        </p:txBody>
      </p:sp>
      <p:pic>
        <p:nvPicPr>
          <p:cNvPr id="4" name="Picture 3" descr="A close up of a logo&#10;&#10;Description automatically generated">
            <a:extLst>
              <a:ext uri="{FF2B5EF4-FFF2-40B4-BE49-F238E27FC236}">
                <a16:creationId xmlns:a16="http://schemas.microsoft.com/office/drawing/2014/main" id="{18227829-9DA2-4686-92AD-AA18FA59838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2828" y="127864"/>
            <a:ext cx="2475362" cy="882351"/>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8"/>
          <p:cNvSpPr txBox="1"/>
          <p:nvPr/>
        </p:nvSpPr>
        <p:spPr>
          <a:xfrm>
            <a:off x="6092826" y="3211820"/>
            <a:ext cx="6350" cy="348429"/>
          </a:xfrm>
          <a:prstGeom prst="rect">
            <a:avLst/>
          </a:prstGeom>
        </p:spPr>
        <p:txBody>
          <a:bodyPr lIns="0" tIns="0" rIns="0" bIns="0" rtlCol="0" anchor="t">
            <a:spAutoFit/>
          </a:bodyPr>
          <a:lstStyle/>
          <a:p>
            <a:pPr algn="ctr" defTabSz="609630">
              <a:lnSpc>
                <a:spcPts val="3173"/>
              </a:lnSpc>
              <a:defRPr/>
            </a:pPr>
            <a:endParaRPr sz="1200">
              <a:solidFill>
                <a:prstClr val="black"/>
              </a:solidFill>
              <a:latin typeface="Calibri"/>
            </a:endParaRPr>
          </a:p>
        </p:txBody>
      </p:sp>
      <p:grpSp>
        <p:nvGrpSpPr>
          <p:cNvPr id="19" name="Group 18">
            <a:extLst>
              <a:ext uri="{FF2B5EF4-FFF2-40B4-BE49-F238E27FC236}">
                <a16:creationId xmlns:a16="http://schemas.microsoft.com/office/drawing/2014/main" id="{DABDBC12-1643-4C9D-9153-CC3114CC6FD0}"/>
              </a:ext>
            </a:extLst>
          </p:cNvPr>
          <p:cNvGrpSpPr/>
          <p:nvPr/>
        </p:nvGrpSpPr>
        <p:grpSpPr>
          <a:xfrm>
            <a:off x="0" y="-53195"/>
            <a:ext cx="12251517" cy="1802431"/>
            <a:chOff x="-422649" y="-79793"/>
            <a:chExt cx="18799925" cy="2703647"/>
          </a:xfrm>
        </p:grpSpPr>
        <p:sp>
          <p:nvSpPr>
            <p:cNvPr id="14" name="AutoShape 3">
              <a:extLst>
                <a:ext uri="{FF2B5EF4-FFF2-40B4-BE49-F238E27FC236}">
                  <a16:creationId xmlns:a16="http://schemas.microsoft.com/office/drawing/2014/main" id="{9EE504B6-7D68-436B-97C2-31541218D674}"/>
                </a:ext>
              </a:extLst>
            </p:cNvPr>
            <p:cNvSpPr/>
            <p:nvPr/>
          </p:nvSpPr>
          <p:spPr>
            <a:xfrm>
              <a:off x="8876107" y="0"/>
              <a:ext cx="9501169" cy="2314038"/>
            </a:xfrm>
            <a:prstGeom prst="rect">
              <a:avLst/>
            </a:prstGeom>
            <a:solidFill>
              <a:srgbClr val="F46721"/>
            </a:solidFill>
          </p:spPr>
        </p:sp>
        <p:grpSp>
          <p:nvGrpSpPr>
            <p:cNvPr id="15" name="Group 4">
              <a:extLst>
                <a:ext uri="{FF2B5EF4-FFF2-40B4-BE49-F238E27FC236}">
                  <a16:creationId xmlns:a16="http://schemas.microsoft.com/office/drawing/2014/main" id="{01625CDE-BC44-40E0-B0BA-625180011787}"/>
                </a:ext>
              </a:extLst>
            </p:cNvPr>
            <p:cNvGrpSpPr/>
            <p:nvPr/>
          </p:nvGrpSpPr>
          <p:grpSpPr>
            <a:xfrm>
              <a:off x="10287000" y="220795"/>
              <a:ext cx="7947650" cy="2403059"/>
              <a:chOff x="0" y="0"/>
              <a:chExt cx="10596866" cy="3204079"/>
            </a:xfrm>
          </p:grpSpPr>
          <p:pic>
            <p:nvPicPr>
              <p:cNvPr id="16" name="Picture 5">
                <a:extLst>
                  <a:ext uri="{FF2B5EF4-FFF2-40B4-BE49-F238E27FC236}">
                    <a16:creationId xmlns:a16="http://schemas.microsoft.com/office/drawing/2014/main" id="{45CEC6D9-8C0C-49D9-B32F-12A4BDC11A88}"/>
                  </a:ext>
                </a:extLst>
              </p:cNvPr>
              <p:cNvPicPr>
                <a:picLocks noChangeAspect="1"/>
              </p:cNvPicPr>
              <p:nvPr/>
            </p:nvPicPr>
            <p:blipFill>
              <a:blip r:embed="rId2"/>
              <a:srcRect r="21984"/>
              <a:stretch>
                <a:fillRect/>
              </a:stretch>
            </p:blipFill>
            <p:spPr>
              <a:xfrm>
                <a:off x="7909052" y="0"/>
                <a:ext cx="2687814" cy="3204079"/>
              </a:xfrm>
              <a:prstGeom prst="rect">
                <a:avLst/>
              </a:prstGeom>
            </p:spPr>
          </p:pic>
          <p:pic>
            <p:nvPicPr>
              <p:cNvPr id="17" name="Picture 6">
                <a:extLst>
                  <a:ext uri="{FF2B5EF4-FFF2-40B4-BE49-F238E27FC236}">
                    <a16:creationId xmlns:a16="http://schemas.microsoft.com/office/drawing/2014/main" id="{5DE8EC1D-01E1-4C05-8E42-3DA8C3466428}"/>
                  </a:ext>
                </a:extLst>
              </p:cNvPr>
              <p:cNvPicPr>
                <a:picLocks noChangeAspect="1"/>
              </p:cNvPicPr>
              <p:nvPr/>
            </p:nvPicPr>
            <p:blipFill>
              <a:blip r:embed="rId2"/>
              <a:srcRect/>
              <a:stretch>
                <a:fillRect/>
              </a:stretch>
            </p:blipFill>
            <p:spPr>
              <a:xfrm>
                <a:off x="4022739" y="0"/>
                <a:ext cx="3445246" cy="3204079"/>
              </a:xfrm>
              <a:prstGeom prst="rect">
                <a:avLst/>
              </a:prstGeom>
            </p:spPr>
          </p:pic>
          <p:pic>
            <p:nvPicPr>
              <p:cNvPr id="18" name="Picture 7">
                <a:extLst>
                  <a:ext uri="{FF2B5EF4-FFF2-40B4-BE49-F238E27FC236}">
                    <a16:creationId xmlns:a16="http://schemas.microsoft.com/office/drawing/2014/main" id="{D46BD8E0-AD03-4FC1-9FD9-7AA6134C0941}"/>
                  </a:ext>
                </a:extLst>
              </p:cNvPr>
              <p:cNvPicPr>
                <a:picLocks noChangeAspect="1"/>
              </p:cNvPicPr>
              <p:nvPr/>
            </p:nvPicPr>
            <p:blipFill>
              <a:blip r:embed="rId2"/>
              <a:srcRect/>
              <a:stretch>
                <a:fillRect/>
              </a:stretch>
            </p:blipFill>
            <p:spPr>
              <a:xfrm>
                <a:off x="0" y="0"/>
                <a:ext cx="3445246" cy="3204079"/>
              </a:xfrm>
              <a:prstGeom prst="rect">
                <a:avLst/>
              </a:prstGeom>
            </p:spPr>
          </p:pic>
        </p:grpSp>
        <p:sp>
          <p:nvSpPr>
            <p:cNvPr id="13" name="AutoShape 2">
              <a:extLst>
                <a:ext uri="{FF2B5EF4-FFF2-40B4-BE49-F238E27FC236}">
                  <a16:creationId xmlns:a16="http://schemas.microsoft.com/office/drawing/2014/main" id="{AA3C5B9E-DC49-4A18-A0B3-F3BA4270F419}"/>
                </a:ext>
              </a:extLst>
            </p:cNvPr>
            <p:cNvSpPr/>
            <p:nvPr/>
          </p:nvSpPr>
          <p:spPr>
            <a:xfrm>
              <a:off x="-422649" y="-79793"/>
              <a:ext cx="12935415" cy="2403059"/>
            </a:xfrm>
            <a:prstGeom prst="rect">
              <a:avLst/>
            </a:prstGeom>
            <a:solidFill>
              <a:srgbClr val="004AAD"/>
            </a:solidFill>
          </p:spPr>
        </p:sp>
      </p:grpSp>
      <p:sp>
        <p:nvSpPr>
          <p:cNvPr id="22" name="AutoShape 2">
            <a:extLst>
              <a:ext uri="{FF2B5EF4-FFF2-40B4-BE49-F238E27FC236}">
                <a16:creationId xmlns:a16="http://schemas.microsoft.com/office/drawing/2014/main" id="{98F97EDD-37A2-405B-A7D3-8647617ECFCE}"/>
              </a:ext>
            </a:extLst>
          </p:cNvPr>
          <p:cNvSpPr/>
          <p:nvPr/>
        </p:nvSpPr>
        <p:spPr>
          <a:xfrm>
            <a:off x="1" y="-32794"/>
            <a:ext cx="8429739" cy="1583906"/>
          </a:xfrm>
          <a:prstGeom prst="rect">
            <a:avLst/>
          </a:prstGeom>
          <a:solidFill>
            <a:srgbClr val="004AAD"/>
          </a:solidFill>
        </p:spPr>
      </p:sp>
      <p:sp>
        <p:nvSpPr>
          <p:cNvPr id="23" name="Rectangle 22">
            <a:extLst>
              <a:ext uri="{FF2B5EF4-FFF2-40B4-BE49-F238E27FC236}">
                <a16:creationId xmlns:a16="http://schemas.microsoft.com/office/drawing/2014/main" id="{799B2884-9CEA-4880-BEC1-82CECF3A933A}"/>
              </a:ext>
            </a:extLst>
          </p:cNvPr>
          <p:cNvSpPr/>
          <p:nvPr/>
        </p:nvSpPr>
        <p:spPr>
          <a:xfrm>
            <a:off x="0" y="-61753"/>
            <a:ext cx="8429740" cy="16210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sp>
        <p:nvSpPr>
          <p:cNvPr id="24" name="Rectangle 23">
            <a:extLst>
              <a:ext uri="{FF2B5EF4-FFF2-40B4-BE49-F238E27FC236}">
                <a16:creationId xmlns:a16="http://schemas.microsoft.com/office/drawing/2014/main" id="{CFDC0C00-9533-4E72-960A-17ABAF797022}"/>
              </a:ext>
            </a:extLst>
          </p:cNvPr>
          <p:cNvSpPr/>
          <p:nvPr/>
        </p:nvSpPr>
        <p:spPr>
          <a:xfrm>
            <a:off x="3543437" y="-57293"/>
            <a:ext cx="4916039" cy="1616593"/>
          </a:xfrm>
          <a:prstGeom prst="rect">
            <a:avLst/>
          </a:prstGeom>
          <a:solidFill>
            <a:srgbClr val="004A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sp>
        <p:nvSpPr>
          <p:cNvPr id="25" name="Isosceles Triangle 24">
            <a:extLst>
              <a:ext uri="{FF2B5EF4-FFF2-40B4-BE49-F238E27FC236}">
                <a16:creationId xmlns:a16="http://schemas.microsoft.com/office/drawing/2014/main" id="{1ED5ECD1-502B-4177-976E-9DFCCD4B7026}"/>
              </a:ext>
            </a:extLst>
          </p:cNvPr>
          <p:cNvSpPr/>
          <p:nvPr/>
        </p:nvSpPr>
        <p:spPr>
          <a:xfrm rot="5400000">
            <a:off x="3297151" y="62505"/>
            <a:ext cx="1703251" cy="139657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pic>
        <p:nvPicPr>
          <p:cNvPr id="27" name="Picture 6">
            <a:extLst>
              <a:ext uri="{FF2B5EF4-FFF2-40B4-BE49-F238E27FC236}">
                <a16:creationId xmlns:a16="http://schemas.microsoft.com/office/drawing/2014/main" id="{E89B519A-752D-4A33-BCEB-E9B759BDD05E}"/>
              </a:ext>
            </a:extLst>
          </p:cNvPr>
          <p:cNvPicPr>
            <a:picLocks noChangeAspect="1"/>
          </p:cNvPicPr>
          <p:nvPr/>
        </p:nvPicPr>
        <p:blipFill>
          <a:blip r:embed="rId3"/>
          <a:srcRect/>
          <a:stretch>
            <a:fillRect/>
          </a:stretch>
        </p:blipFill>
        <p:spPr>
          <a:xfrm>
            <a:off x="474021" y="6351499"/>
            <a:ext cx="1031871" cy="263987"/>
          </a:xfrm>
          <a:prstGeom prst="rect">
            <a:avLst/>
          </a:prstGeom>
        </p:spPr>
      </p:pic>
      <p:sp>
        <p:nvSpPr>
          <p:cNvPr id="31" name="TextBox 19">
            <a:extLst>
              <a:ext uri="{FF2B5EF4-FFF2-40B4-BE49-F238E27FC236}">
                <a16:creationId xmlns:a16="http://schemas.microsoft.com/office/drawing/2014/main" id="{944E3669-2491-B448-AEB8-BAB03B42BFE1}"/>
              </a:ext>
            </a:extLst>
          </p:cNvPr>
          <p:cNvSpPr txBox="1"/>
          <p:nvPr/>
        </p:nvSpPr>
        <p:spPr>
          <a:xfrm>
            <a:off x="308082" y="1532643"/>
            <a:ext cx="11582187" cy="773802"/>
          </a:xfrm>
          <a:prstGeom prst="rect">
            <a:avLst/>
          </a:prstGeom>
        </p:spPr>
        <p:txBody>
          <a:bodyPr wrap="square" lIns="0" tIns="0" rIns="0" bIns="0" rtlCol="0" anchor="t">
            <a:spAutoFit/>
          </a:bodyPr>
          <a:lstStyle/>
          <a:p>
            <a:pPr lvl="0" defTabSz="914400">
              <a:lnSpc>
                <a:spcPts val="6546"/>
              </a:lnSpc>
            </a:pPr>
            <a:r>
              <a:rPr lang="en-US" sz="4400" b="1">
                <a:latin typeface="Arial Black"/>
                <a:cs typeface="Arial"/>
              </a:rPr>
              <a:t>Supported Browsers and Devices</a:t>
            </a:r>
          </a:p>
        </p:txBody>
      </p:sp>
      <p:pic>
        <p:nvPicPr>
          <p:cNvPr id="32" name="Picture 31">
            <a:extLst>
              <a:ext uri="{FF2B5EF4-FFF2-40B4-BE49-F238E27FC236}">
                <a16:creationId xmlns:a16="http://schemas.microsoft.com/office/drawing/2014/main" id="{A10145C2-F5F3-714C-AF7C-93DCC15035DC}"/>
              </a:ext>
            </a:extLst>
          </p:cNvPr>
          <p:cNvPicPr>
            <a:picLocks noChangeAspect="1"/>
          </p:cNvPicPr>
          <p:nvPr/>
        </p:nvPicPr>
        <p:blipFill>
          <a:blip r:embed="rId4"/>
          <a:stretch>
            <a:fillRect/>
          </a:stretch>
        </p:blipFill>
        <p:spPr>
          <a:xfrm>
            <a:off x="1449578" y="2534115"/>
            <a:ext cx="1519390" cy="1519390"/>
          </a:xfrm>
          <a:prstGeom prst="rect">
            <a:avLst/>
          </a:prstGeom>
        </p:spPr>
      </p:pic>
      <p:pic>
        <p:nvPicPr>
          <p:cNvPr id="33" name="Picture 32">
            <a:extLst>
              <a:ext uri="{FF2B5EF4-FFF2-40B4-BE49-F238E27FC236}">
                <a16:creationId xmlns:a16="http://schemas.microsoft.com/office/drawing/2014/main" id="{5325D79B-4479-4A40-B633-FE3D95B40DF4}"/>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4008516" y="2430850"/>
            <a:ext cx="1703251" cy="1703251"/>
          </a:xfrm>
          <a:prstGeom prst="rect">
            <a:avLst/>
          </a:prstGeom>
        </p:spPr>
      </p:pic>
      <p:pic>
        <p:nvPicPr>
          <p:cNvPr id="34" name="Picture 33">
            <a:extLst>
              <a:ext uri="{FF2B5EF4-FFF2-40B4-BE49-F238E27FC236}">
                <a16:creationId xmlns:a16="http://schemas.microsoft.com/office/drawing/2014/main" id="{FB866514-BE3D-A446-955D-615A26AEAE24}"/>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6718146" y="2468694"/>
            <a:ext cx="1703251" cy="1694734"/>
          </a:xfrm>
          <a:prstGeom prst="rect">
            <a:avLst/>
          </a:prstGeom>
        </p:spPr>
      </p:pic>
      <p:pic>
        <p:nvPicPr>
          <p:cNvPr id="36" name="Picture 35">
            <a:extLst>
              <a:ext uri="{FF2B5EF4-FFF2-40B4-BE49-F238E27FC236}">
                <a16:creationId xmlns:a16="http://schemas.microsoft.com/office/drawing/2014/main" id="{E27E6661-3C24-7E49-9763-B5C8A12843EC}"/>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2968968" y="4084803"/>
            <a:ext cx="2970816" cy="2228112"/>
          </a:xfrm>
          <a:prstGeom prst="rect">
            <a:avLst/>
          </a:prstGeom>
        </p:spPr>
      </p:pic>
      <p:pic>
        <p:nvPicPr>
          <p:cNvPr id="37" name="Picture 36">
            <a:extLst>
              <a:ext uri="{FF2B5EF4-FFF2-40B4-BE49-F238E27FC236}">
                <a16:creationId xmlns:a16="http://schemas.microsoft.com/office/drawing/2014/main" id="{2FAA7D19-CB3C-1848-8169-7DE2FC08AC08}"/>
              </a:ext>
            </a:extLst>
          </p:cNvPr>
          <p:cNvPicPr>
            <a:picLocks noChangeAspect="1"/>
          </p:cNvPicPr>
          <p:nvPr/>
        </p:nvPicPr>
        <p:blipFill>
          <a:blip r:embed="rId8"/>
          <a:stretch>
            <a:fillRect/>
          </a:stretch>
        </p:blipFill>
        <p:spPr>
          <a:xfrm>
            <a:off x="6252218" y="4294169"/>
            <a:ext cx="3646535" cy="1772621"/>
          </a:xfrm>
          <a:prstGeom prst="rect">
            <a:avLst/>
          </a:prstGeom>
        </p:spPr>
      </p:pic>
      <p:pic>
        <p:nvPicPr>
          <p:cNvPr id="2" name="Picture 2" descr="A picture containing drawing&#10;&#10;Description automatically generated">
            <a:extLst>
              <a:ext uri="{FF2B5EF4-FFF2-40B4-BE49-F238E27FC236}">
                <a16:creationId xmlns:a16="http://schemas.microsoft.com/office/drawing/2014/main" id="{F50C13B2-3022-4126-966E-D319103D7EDC}"/>
              </a:ext>
            </a:extLst>
          </p:cNvPr>
          <p:cNvPicPr>
            <a:picLocks noChangeAspect="1"/>
          </p:cNvPicPr>
          <p:nvPr/>
        </p:nvPicPr>
        <p:blipFill>
          <a:blip r:embed="rId9"/>
          <a:stretch>
            <a:fillRect/>
          </a:stretch>
        </p:blipFill>
        <p:spPr>
          <a:xfrm>
            <a:off x="9423316" y="2471737"/>
            <a:ext cx="1580314" cy="1573630"/>
          </a:xfrm>
          <a:prstGeom prst="rect">
            <a:avLst/>
          </a:prstGeom>
        </p:spPr>
      </p:pic>
      <p:pic>
        <p:nvPicPr>
          <p:cNvPr id="3" name="Picture 2" descr="A close up of a logo&#10;&#10;Description automatically generated">
            <a:extLst>
              <a:ext uri="{FF2B5EF4-FFF2-40B4-BE49-F238E27FC236}">
                <a16:creationId xmlns:a16="http://schemas.microsoft.com/office/drawing/2014/main" id="{D0B7DD7B-D529-4AE4-9877-EB40881F27A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82828" y="127864"/>
            <a:ext cx="2518352" cy="897675"/>
          </a:xfrm>
          <a:prstGeom prst="rect">
            <a:avLst/>
          </a:prstGeom>
        </p:spPr>
      </p:pic>
    </p:spTree>
    <p:extLst>
      <p:ext uri="{BB962C8B-B14F-4D97-AF65-F5344CB8AC3E}">
        <p14:creationId xmlns:p14="http://schemas.microsoft.com/office/powerpoint/2010/main" val="11613848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8"/>
          <p:cNvSpPr txBox="1"/>
          <p:nvPr/>
        </p:nvSpPr>
        <p:spPr>
          <a:xfrm>
            <a:off x="6092826" y="3211820"/>
            <a:ext cx="6350" cy="348429"/>
          </a:xfrm>
          <a:prstGeom prst="rect">
            <a:avLst/>
          </a:prstGeom>
        </p:spPr>
        <p:txBody>
          <a:bodyPr lIns="0" tIns="0" rIns="0" bIns="0" rtlCol="0" anchor="t">
            <a:spAutoFit/>
          </a:bodyPr>
          <a:lstStyle/>
          <a:p>
            <a:pPr algn="ctr" defTabSz="609630">
              <a:lnSpc>
                <a:spcPts val="3173"/>
              </a:lnSpc>
              <a:defRPr/>
            </a:pPr>
            <a:endParaRPr sz="1200">
              <a:solidFill>
                <a:prstClr val="black"/>
              </a:solidFill>
              <a:latin typeface="Calibri"/>
            </a:endParaRPr>
          </a:p>
        </p:txBody>
      </p:sp>
      <p:grpSp>
        <p:nvGrpSpPr>
          <p:cNvPr id="19" name="Group 18">
            <a:extLst>
              <a:ext uri="{FF2B5EF4-FFF2-40B4-BE49-F238E27FC236}">
                <a16:creationId xmlns:a16="http://schemas.microsoft.com/office/drawing/2014/main" id="{DABDBC12-1643-4C9D-9153-CC3114CC6FD0}"/>
              </a:ext>
            </a:extLst>
          </p:cNvPr>
          <p:cNvGrpSpPr/>
          <p:nvPr/>
        </p:nvGrpSpPr>
        <p:grpSpPr>
          <a:xfrm>
            <a:off x="0" y="-53195"/>
            <a:ext cx="12251517" cy="1802431"/>
            <a:chOff x="-422649" y="-79793"/>
            <a:chExt cx="18799925" cy="2703647"/>
          </a:xfrm>
        </p:grpSpPr>
        <p:sp>
          <p:nvSpPr>
            <p:cNvPr id="14" name="AutoShape 3">
              <a:extLst>
                <a:ext uri="{FF2B5EF4-FFF2-40B4-BE49-F238E27FC236}">
                  <a16:creationId xmlns:a16="http://schemas.microsoft.com/office/drawing/2014/main" id="{9EE504B6-7D68-436B-97C2-31541218D674}"/>
                </a:ext>
              </a:extLst>
            </p:cNvPr>
            <p:cNvSpPr/>
            <p:nvPr/>
          </p:nvSpPr>
          <p:spPr>
            <a:xfrm>
              <a:off x="8876107" y="0"/>
              <a:ext cx="9501169" cy="2314038"/>
            </a:xfrm>
            <a:prstGeom prst="rect">
              <a:avLst/>
            </a:prstGeom>
            <a:solidFill>
              <a:srgbClr val="F46721"/>
            </a:solidFill>
          </p:spPr>
        </p:sp>
        <p:grpSp>
          <p:nvGrpSpPr>
            <p:cNvPr id="15" name="Group 4">
              <a:extLst>
                <a:ext uri="{FF2B5EF4-FFF2-40B4-BE49-F238E27FC236}">
                  <a16:creationId xmlns:a16="http://schemas.microsoft.com/office/drawing/2014/main" id="{01625CDE-BC44-40E0-B0BA-625180011787}"/>
                </a:ext>
              </a:extLst>
            </p:cNvPr>
            <p:cNvGrpSpPr/>
            <p:nvPr/>
          </p:nvGrpSpPr>
          <p:grpSpPr>
            <a:xfrm>
              <a:off x="10287000" y="220795"/>
              <a:ext cx="7947650" cy="2403059"/>
              <a:chOff x="0" y="0"/>
              <a:chExt cx="10596866" cy="3204079"/>
            </a:xfrm>
          </p:grpSpPr>
          <p:pic>
            <p:nvPicPr>
              <p:cNvPr id="16" name="Picture 5">
                <a:extLst>
                  <a:ext uri="{FF2B5EF4-FFF2-40B4-BE49-F238E27FC236}">
                    <a16:creationId xmlns:a16="http://schemas.microsoft.com/office/drawing/2014/main" id="{45CEC6D9-8C0C-49D9-B32F-12A4BDC11A88}"/>
                  </a:ext>
                </a:extLst>
              </p:cNvPr>
              <p:cNvPicPr>
                <a:picLocks noChangeAspect="1"/>
              </p:cNvPicPr>
              <p:nvPr/>
            </p:nvPicPr>
            <p:blipFill>
              <a:blip r:embed="rId4"/>
              <a:srcRect r="21984"/>
              <a:stretch>
                <a:fillRect/>
              </a:stretch>
            </p:blipFill>
            <p:spPr>
              <a:xfrm>
                <a:off x="7909052" y="0"/>
                <a:ext cx="2687814" cy="3204079"/>
              </a:xfrm>
              <a:prstGeom prst="rect">
                <a:avLst/>
              </a:prstGeom>
            </p:spPr>
          </p:pic>
          <p:pic>
            <p:nvPicPr>
              <p:cNvPr id="17" name="Picture 6">
                <a:extLst>
                  <a:ext uri="{FF2B5EF4-FFF2-40B4-BE49-F238E27FC236}">
                    <a16:creationId xmlns:a16="http://schemas.microsoft.com/office/drawing/2014/main" id="{5DE8EC1D-01E1-4C05-8E42-3DA8C3466428}"/>
                  </a:ext>
                </a:extLst>
              </p:cNvPr>
              <p:cNvPicPr>
                <a:picLocks noChangeAspect="1"/>
              </p:cNvPicPr>
              <p:nvPr/>
            </p:nvPicPr>
            <p:blipFill>
              <a:blip r:embed="rId4"/>
              <a:srcRect/>
              <a:stretch>
                <a:fillRect/>
              </a:stretch>
            </p:blipFill>
            <p:spPr>
              <a:xfrm>
                <a:off x="4022739" y="0"/>
                <a:ext cx="3445246" cy="3204079"/>
              </a:xfrm>
              <a:prstGeom prst="rect">
                <a:avLst/>
              </a:prstGeom>
            </p:spPr>
          </p:pic>
          <p:pic>
            <p:nvPicPr>
              <p:cNvPr id="18" name="Picture 7">
                <a:extLst>
                  <a:ext uri="{FF2B5EF4-FFF2-40B4-BE49-F238E27FC236}">
                    <a16:creationId xmlns:a16="http://schemas.microsoft.com/office/drawing/2014/main" id="{D46BD8E0-AD03-4FC1-9FD9-7AA6134C0941}"/>
                  </a:ext>
                </a:extLst>
              </p:cNvPr>
              <p:cNvPicPr>
                <a:picLocks noChangeAspect="1"/>
              </p:cNvPicPr>
              <p:nvPr/>
            </p:nvPicPr>
            <p:blipFill>
              <a:blip r:embed="rId4"/>
              <a:srcRect/>
              <a:stretch>
                <a:fillRect/>
              </a:stretch>
            </p:blipFill>
            <p:spPr>
              <a:xfrm>
                <a:off x="0" y="0"/>
                <a:ext cx="3445246" cy="3204079"/>
              </a:xfrm>
              <a:prstGeom prst="rect">
                <a:avLst/>
              </a:prstGeom>
            </p:spPr>
          </p:pic>
        </p:grpSp>
        <p:sp>
          <p:nvSpPr>
            <p:cNvPr id="13" name="AutoShape 2">
              <a:extLst>
                <a:ext uri="{FF2B5EF4-FFF2-40B4-BE49-F238E27FC236}">
                  <a16:creationId xmlns:a16="http://schemas.microsoft.com/office/drawing/2014/main" id="{AA3C5B9E-DC49-4A18-A0B3-F3BA4270F419}"/>
                </a:ext>
              </a:extLst>
            </p:cNvPr>
            <p:cNvSpPr/>
            <p:nvPr/>
          </p:nvSpPr>
          <p:spPr>
            <a:xfrm>
              <a:off x="-422649" y="-79793"/>
              <a:ext cx="12935415" cy="2403059"/>
            </a:xfrm>
            <a:prstGeom prst="rect">
              <a:avLst/>
            </a:prstGeom>
            <a:solidFill>
              <a:srgbClr val="004AAD"/>
            </a:solidFill>
          </p:spPr>
        </p:sp>
      </p:grpSp>
      <p:sp>
        <p:nvSpPr>
          <p:cNvPr id="22" name="AutoShape 2">
            <a:extLst>
              <a:ext uri="{FF2B5EF4-FFF2-40B4-BE49-F238E27FC236}">
                <a16:creationId xmlns:a16="http://schemas.microsoft.com/office/drawing/2014/main" id="{98F97EDD-37A2-405B-A7D3-8647617ECFCE}"/>
              </a:ext>
            </a:extLst>
          </p:cNvPr>
          <p:cNvSpPr/>
          <p:nvPr/>
        </p:nvSpPr>
        <p:spPr>
          <a:xfrm>
            <a:off x="1" y="-32794"/>
            <a:ext cx="8429739" cy="1583906"/>
          </a:xfrm>
          <a:prstGeom prst="rect">
            <a:avLst/>
          </a:prstGeom>
          <a:solidFill>
            <a:srgbClr val="004AAD"/>
          </a:solidFill>
        </p:spPr>
      </p:sp>
      <p:sp>
        <p:nvSpPr>
          <p:cNvPr id="23" name="Rectangle 22">
            <a:extLst>
              <a:ext uri="{FF2B5EF4-FFF2-40B4-BE49-F238E27FC236}">
                <a16:creationId xmlns:a16="http://schemas.microsoft.com/office/drawing/2014/main" id="{799B2884-9CEA-4880-BEC1-82CECF3A933A}"/>
              </a:ext>
            </a:extLst>
          </p:cNvPr>
          <p:cNvSpPr/>
          <p:nvPr/>
        </p:nvSpPr>
        <p:spPr>
          <a:xfrm>
            <a:off x="0" y="-61753"/>
            <a:ext cx="8429740" cy="16210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sp>
        <p:nvSpPr>
          <p:cNvPr id="24" name="Rectangle 23">
            <a:extLst>
              <a:ext uri="{FF2B5EF4-FFF2-40B4-BE49-F238E27FC236}">
                <a16:creationId xmlns:a16="http://schemas.microsoft.com/office/drawing/2014/main" id="{CFDC0C00-9533-4E72-960A-17ABAF797022}"/>
              </a:ext>
            </a:extLst>
          </p:cNvPr>
          <p:cNvSpPr/>
          <p:nvPr/>
        </p:nvSpPr>
        <p:spPr>
          <a:xfrm>
            <a:off x="3543437" y="-57293"/>
            <a:ext cx="4916039" cy="1616593"/>
          </a:xfrm>
          <a:prstGeom prst="rect">
            <a:avLst/>
          </a:prstGeom>
          <a:solidFill>
            <a:srgbClr val="004A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sp>
        <p:nvSpPr>
          <p:cNvPr id="25" name="Isosceles Triangle 24">
            <a:extLst>
              <a:ext uri="{FF2B5EF4-FFF2-40B4-BE49-F238E27FC236}">
                <a16:creationId xmlns:a16="http://schemas.microsoft.com/office/drawing/2014/main" id="{1ED5ECD1-502B-4177-976E-9DFCCD4B7026}"/>
              </a:ext>
            </a:extLst>
          </p:cNvPr>
          <p:cNvSpPr/>
          <p:nvPr/>
        </p:nvSpPr>
        <p:spPr>
          <a:xfrm rot="5400000">
            <a:off x="3297151" y="62505"/>
            <a:ext cx="1703251" cy="139657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pic>
        <p:nvPicPr>
          <p:cNvPr id="27" name="Picture 6">
            <a:extLst>
              <a:ext uri="{FF2B5EF4-FFF2-40B4-BE49-F238E27FC236}">
                <a16:creationId xmlns:a16="http://schemas.microsoft.com/office/drawing/2014/main" id="{E89B519A-752D-4A33-BCEB-E9B759BDD05E}"/>
              </a:ext>
            </a:extLst>
          </p:cNvPr>
          <p:cNvPicPr>
            <a:picLocks noChangeAspect="1"/>
          </p:cNvPicPr>
          <p:nvPr/>
        </p:nvPicPr>
        <p:blipFill>
          <a:blip r:embed="rId5"/>
          <a:srcRect/>
          <a:stretch>
            <a:fillRect/>
          </a:stretch>
        </p:blipFill>
        <p:spPr>
          <a:xfrm>
            <a:off x="474021" y="6351499"/>
            <a:ext cx="1031871" cy="263987"/>
          </a:xfrm>
          <a:prstGeom prst="rect">
            <a:avLst/>
          </a:prstGeom>
        </p:spPr>
      </p:pic>
      <p:pic>
        <p:nvPicPr>
          <p:cNvPr id="3" name="Google Classroom overview.mp4" descr="Google Classroom overview.mp4">
            <a:hlinkClick r:id="" action="ppaction://media"/>
            <a:extLst>
              <a:ext uri="{FF2B5EF4-FFF2-40B4-BE49-F238E27FC236}">
                <a16:creationId xmlns:a16="http://schemas.microsoft.com/office/drawing/2014/main" id="{FA2F4126-AF3D-BA41-9AFD-523731B5C7B5}"/>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721468" y="1674833"/>
            <a:ext cx="8860971" cy="4984296"/>
          </a:xfrm>
          <a:prstGeom prst="rect">
            <a:avLst/>
          </a:prstGeom>
        </p:spPr>
      </p:pic>
      <p:pic>
        <p:nvPicPr>
          <p:cNvPr id="2" name="Picture 1" descr="A close up of a logo&#10;&#10;Description automatically generated">
            <a:extLst>
              <a:ext uri="{FF2B5EF4-FFF2-40B4-BE49-F238E27FC236}">
                <a16:creationId xmlns:a16="http://schemas.microsoft.com/office/drawing/2014/main" id="{D2854052-F3A1-4152-A68F-287D9E8E5F2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2828" y="127864"/>
            <a:ext cx="2518352" cy="897675"/>
          </a:xfrm>
          <a:prstGeom prst="rect">
            <a:avLst/>
          </a:prstGeom>
        </p:spPr>
      </p:pic>
    </p:spTree>
    <p:extLst>
      <p:ext uri="{BB962C8B-B14F-4D97-AF65-F5344CB8AC3E}">
        <p14:creationId xmlns:p14="http://schemas.microsoft.com/office/powerpoint/2010/main" val="299582656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503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8"/>
          <p:cNvSpPr txBox="1"/>
          <p:nvPr/>
        </p:nvSpPr>
        <p:spPr>
          <a:xfrm>
            <a:off x="6092826" y="3211820"/>
            <a:ext cx="6350" cy="348429"/>
          </a:xfrm>
          <a:prstGeom prst="rect">
            <a:avLst/>
          </a:prstGeom>
        </p:spPr>
        <p:txBody>
          <a:bodyPr lIns="0" tIns="0" rIns="0" bIns="0" rtlCol="0" anchor="t">
            <a:spAutoFit/>
          </a:bodyPr>
          <a:lstStyle/>
          <a:p>
            <a:pPr algn="ctr" defTabSz="609630">
              <a:lnSpc>
                <a:spcPts val="3173"/>
              </a:lnSpc>
              <a:defRPr/>
            </a:pPr>
            <a:endParaRPr sz="1200">
              <a:solidFill>
                <a:prstClr val="black"/>
              </a:solidFill>
              <a:latin typeface="Calibri"/>
            </a:endParaRPr>
          </a:p>
        </p:txBody>
      </p:sp>
      <p:grpSp>
        <p:nvGrpSpPr>
          <p:cNvPr id="19" name="Group 18">
            <a:extLst>
              <a:ext uri="{FF2B5EF4-FFF2-40B4-BE49-F238E27FC236}">
                <a16:creationId xmlns:a16="http://schemas.microsoft.com/office/drawing/2014/main" id="{DABDBC12-1643-4C9D-9153-CC3114CC6FD0}"/>
              </a:ext>
            </a:extLst>
          </p:cNvPr>
          <p:cNvGrpSpPr/>
          <p:nvPr/>
        </p:nvGrpSpPr>
        <p:grpSpPr>
          <a:xfrm>
            <a:off x="0" y="-53195"/>
            <a:ext cx="12251517" cy="1802431"/>
            <a:chOff x="-422649" y="-79793"/>
            <a:chExt cx="18799925" cy="2703647"/>
          </a:xfrm>
        </p:grpSpPr>
        <p:sp>
          <p:nvSpPr>
            <p:cNvPr id="14" name="AutoShape 3">
              <a:extLst>
                <a:ext uri="{FF2B5EF4-FFF2-40B4-BE49-F238E27FC236}">
                  <a16:creationId xmlns:a16="http://schemas.microsoft.com/office/drawing/2014/main" id="{9EE504B6-7D68-436B-97C2-31541218D674}"/>
                </a:ext>
              </a:extLst>
            </p:cNvPr>
            <p:cNvSpPr/>
            <p:nvPr/>
          </p:nvSpPr>
          <p:spPr>
            <a:xfrm>
              <a:off x="8876107" y="0"/>
              <a:ext cx="9501169" cy="2314038"/>
            </a:xfrm>
            <a:prstGeom prst="rect">
              <a:avLst/>
            </a:prstGeom>
            <a:solidFill>
              <a:srgbClr val="F46721"/>
            </a:solidFill>
          </p:spPr>
        </p:sp>
        <p:grpSp>
          <p:nvGrpSpPr>
            <p:cNvPr id="15" name="Group 4">
              <a:extLst>
                <a:ext uri="{FF2B5EF4-FFF2-40B4-BE49-F238E27FC236}">
                  <a16:creationId xmlns:a16="http://schemas.microsoft.com/office/drawing/2014/main" id="{01625CDE-BC44-40E0-B0BA-625180011787}"/>
                </a:ext>
              </a:extLst>
            </p:cNvPr>
            <p:cNvGrpSpPr/>
            <p:nvPr/>
          </p:nvGrpSpPr>
          <p:grpSpPr>
            <a:xfrm>
              <a:off x="10287000" y="220795"/>
              <a:ext cx="7947650" cy="2403059"/>
              <a:chOff x="0" y="0"/>
              <a:chExt cx="10596866" cy="3204079"/>
            </a:xfrm>
          </p:grpSpPr>
          <p:pic>
            <p:nvPicPr>
              <p:cNvPr id="16" name="Picture 5">
                <a:extLst>
                  <a:ext uri="{FF2B5EF4-FFF2-40B4-BE49-F238E27FC236}">
                    <a16:creationId xmlns:a16="http://schemas.microsoft.com/office/drawing/2014/main" id="{45CEC6D9-8C0C-49D9-B32F-12A4BDC11A88}"/>
                  </a:ext>
                </a:extLst>
              </p:cNvPr>
              <p:cNvPicPr>
                <a:picLocks noChangeAspect="1"/>
              </p:cNvPicPr>
              <p:nvPr/>
            </p:nvPicPr>
            <p:blipFill>
              <a:blip r:embed="rId2"/>
              <a:srcRect r="21984"/>
              <a:stretch>
                <a:fillRect/>
              </a:stretch>
            </p:blipFill>
            <p:spPr>
              <a:xfrm>
                <a:off x="7909052" y="0"/>
                <a:ext cx="2687814" cy="3204079"/>
              </a:xfrm>
              <a:prstGeom prst="rect">
                <a:avLst/>
              </a:prstGeom>
            </p:spPr>
          </p:pic>
          <p:pic>
            <p:nvPicPr>
              <p:cNvPr id="17" name="Picture 6">
                <a:extLst>
                  <a:ext uri="{FF2B5EF4-FFF2-40B4-BE49-F238E27FC236}">
                    <a16:creationId xmlns:a16="http://schemas.microsoft.com/office/drawing/2014/main" id="{5DE8EC1D-01E1-4C05-8E42-3DA8C3466428}"/>
                  </a:ext>
                </a:extLst>
              </p:cNvPr>
              <p:cNvPicPr>
                <a:picLocks noChangeAspect="1"/>
              </p:cNvPicPr>
              <p:nvPr/>
            </p:nvPicPr>
            <p:blipFill>
              <a:blip r:embed="rId2"/>
              <a:srcRect/>
              <a:stretch>
                <a:fillRect/>
              </a:stretch>
            </p:blipFill>
            <p:spPr>
              <a:xfrm>
                <a:off x="4022739" y="0"/>
                <a:ext cx="3445246" cy="3204079"/>
              </a:xfrm>
              <a:prstGeom prst="rect">
                <a:avLst/>
              </a:prstGeom>
            </p:spPr>
          </p:pic>
          <p:pic>
            <p:nvPicPr>
              <p:cNvPr id="18" name="Picture 7">
                <a:extLst>
                  <a:ext uri="{FF2B5EF4-FFF2-40B4-BE49-F238E27FC236}">
                    <a16:creationId xmlns:a16="http://schemas.microsoft.com/office/drawing/2014/main" id="{D46BD8E0-AD03-4FC1-9FD9-7AA6134C0941}"/>
                  </a:ext>
                </a:extLst>
              </p:cNvPr>
              <p:cNvPicPr>
                <a:picLocks noChangeAspect="1"/>
              </p:cNvPicPr>
              <p:nvPr/>
            </p:nvPicPr>
            <p:blipFill>
              <a:blip r:embed="rId2"/>
              <a:srcRect/>
              <a:stretch>
                <a:fillRect/>
              </a:stretch>
            </p:blipFill>
            <p:spPr>
              <a:xfrm>
                <a:off x="0" y="0"/>
                <a:ext cx="3445246" cy="3204079"/>
              </a:xfrm>
              <a:prstGeom prst="rect">
                <a:avLst/>
              </a:prstGeom>
            </p:spPr>
          </p:pic>
        </p:grpSp>
        <p:sp>
          <p:nvSpPr>
            <p:cNvPr id="13" name="AutoShape 2">
              <a:extLst>
                <a:ext uri="{FF2B5EF4-FFF2-40B4-BE49-F238E27FC236}">
                  <a16:creationId xmlns:a16="http://schemas.microsoft.com/office/drawing/2014/main" id="{AA3C5B9E-DC49-4A18-A0B3-F3BA4270F419}"/>
                </a:ext>
              </a:extLst>
            </p:cNvPr>
            <p:cNvSpPr/>
            <p:nvPr/>
          </p:nvSpPr>
          <p:spPr>
            <a:xfrm>
              <a:off x="-422649" y="-79793"/>
              <a:ext cx="12935415" cy="2403059"/>
            </a:xfrm>
            <a:prstGeom prst="rect">
              <a:avLst/>
            </a:prstGeom>
            <a:solidFill>
              <a:srgbClr val="004AAD"/>
            </a:solidFill>
          </p:spPr>
        </p:sp>
      </p:grpSp>
      <p:sp>
        <p:nvSpPr>
          <p:cNvPr id="22" name="AutoShape 2">
            <a:extLst>
              <a:ext uri="{FF2B5EF4-FFF2-40B4-BE49-F238E27FC236}">
                <a16:creationId xmlns:a16="http://schemas.microsoft.com/office/drawing/2014/main" id="{98F97EDD-37A2-405B-A7D3-8647617ECFCE}"/>
              </a:ext>
            </a:extLst>
          </p:cNvPr>
          <p:cNvSpPr/>
          <p:nvPr/>
        </p:nvSpPr>
        <p:spPr>
          <a:xfrm>
            <a:off x="1" y="-32794"/>
            <a:ext cx="8429739" cy="1583906"/>
          </a:xfrm>
          <a:prstGeom prst="rect">
            <a:avLst/>
          </a:prstGeom>
          <a:solidFill>
            <a:srgbClr val="004AAD"/>
          </a:solidFill>
        </p:spPr>
      </p:sp>
      <p:sp>
        <p:nvSpPr>
          <p:cNvPr id="23" name="Rectangle 22">
            <a:extLst>
              <a:ext uri="{FF2B5EF4-FFF2-40B4-BE49-F238E27FC236}">
                <a16:creationId xmlns:a16="http://schemas.microsoft.com/office/drawing/2014/main" id="{799B2884-9CEA-4880-BEC1-82CECF3A933A}"/>
              </a:ext>
            </a:extLst>
          </p:cNvPr>
          <p:cNvSpPr/>
          <p:nvPr/>
        </p:nvSpPr>
        <p:spPr>
          <a:xfrm>
            <a:off x="0" y="-61753"/>
            <a:ext cx="8429740" cy="16210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sp>
        <p:nvSpPr>
          <p:cNvPr id="24" name="Rectangle 23">
            <a:extLst>
              <a:ext uri="{FF2B5EF4-FFF2-40B4-BE49-F238E27FC236}">
                <a16:creationId xmlns:a16="http://schemas.microsoft.com/office/drawing/2014/main" id="{CFDC0C00-9533-4E72-960A-17ABAF797022}"/>
              </a:ext>
            </a:extLst>
          </p:cNvPr>
          <p:cNvSpPr/>
          <p:nvPr/>
        </p:nvSpPr>
        <p:spPr>
          <a:xfrm>
            <a:off x="3543437" y="-57293"/>
            <a:ext cx="4916039" cy="1616593"/>
          </a:xfrm>
          <a:prstGeom prst="rect">
            <a:avLst/>
          </a:prstGeom>
          <a:solidFill>
            <a:srgbClr val="004A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sp>
        <p:nvSpPr>
          <p:cNvPr id="25" name="Isosceles Triangle 24">
            <a:extLst>
              <a:ext uri="{FF2B5EF4-FFF2-40B4-BE49-F238E27FC236}">
                <a16:creationId xmlns:a16="http://schemas.microsoft.com/office/drawing/2014/main" id="{1ED5ECD1-502B-4177-976E-9DFCCD4B7026}"/>
              </a:ext>
            </a:extLst>
          </p:cNvPr>
          <p:cNvSpPr/>
          <p:nvPr/>
        </p:nvSpPr>
        <p:spPr>
          <a:xfrm rot="5400000">
            <a:off x="3297151" y="62505"/>
            <a:ext cx="1703251" cy="139657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pic>
        <p:nvPicPr>
          <p:cNvPr id="27" name="Picture 6">
            <a:extLst>
              <a:ext uri="{FF2B5EF4-FFF2-40B4-BE49-F238E27FC236}">
                <a16:creationId xmlns:a16="http://schemas.microsoft.com/office/drawing/2014/main" id="{E89B519A-752D-4A33-BCEB-E9B759BDD05E}"/>
              </a:ext>
            </a:extLst>
          </p:cNvPr>
          <p:cNvPicPr>
            <a:picLocks noChangeAspect="1"/>
          </p:cNvPicPr>
          <p:nvPr/>
        </p:nvPicPr>
        <p:blipFill>
          <a:blip r:embed="rId3"/>
          <a:srcRect/>
          <a:stretch>
            <a:fillRect/>
          </a:stretch>
        </p:blipFill>
        <p:spPr>
          <a:xfrm>
            <a:off x="474021" y="6351499"/>
            <a:ext cx="1031871" cy="263987"/>
          </a:xfrm>
          <a:prstGeom prst="rect">
            <a:avLst/>
          </a:prstGeom>
        </p:spPr>
      </p:pic>
      <p:sp>
        <p:nvSpPr>
          <p:cNvPr id="2" name="TextBox 1">
            <a:extLst>
              <a:ext uri="{FF2B5EF4-FFF2-40B4-BE49-F238E27FC236}">
                <a16:creationId xmlns:a16="http://schemas.microsoft.com/office/drawing/2014/main" id="{549C31F5-3C08-8245-8A22-C30EDF7E87C8}"/>
              </a:ext>
            </a:extLst>
          </p:cNvPr>
          <p:cNvSpPr txBox="1"/>
          <p:nvPr/>
        </p:nvSpPr>
        <p:spPr>
          <a:xfrm>
            <a:off x="1086517" y="2937195"/>
            <a:ext cx="10025318" cy="1938992"/>
          </a:xfrm>
          <a:prstGeom prst="rect">
            <a:avLst/>
          </a:prstGeom>
          <a:solidFill>
            <a:srgbClr val="0070C0"/>
          </a:solidFill>
        </p:spPr>
        <p:txBody>
          <a:bodyPr wrap="square" rtlCol="0">
            <a:spAutoFit/>
          </a:bodyPr>
          <a:lstStyle/>
          <a:p>
            <a:pPr algn="ctr"/>
            <a:r>
              <a:rPr lang="en-US" sz="6000">
                <a:solidFill>
                  <a:schemeClr val="bg1"/>
                </a:solidFill>
              </a:rPr>
              <a:t>Exploring Google Classroom as a Teacher/Trainer</a:t>
            </a:r>
          </a:p>
        </p:txBody>
      </p:sp>
      <p:pic>
        <p:nvPicPr>
          <p:cNvPr id="3" name="Picture 2" descr="A close up of a logo&#10;&#10;Description automatically generated">
            <a:extLst>
              <a:ext uri="{FF2B5EF4-FFF2-40B4-BE49-F238E27FC236}">
                <a16:creationId xmlns:a16="http://schemas.microsoft.com/office/drawing/2014/main" id="{3D994FDF-C27A-462B-BDF4-589C59E702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2828" y="127864"/>
            <a:ext cx="2518352" cy="897675"/>
          </a:xfrm>
          <a:prstGeom prst="rect">
            <a:avLst/>
          </a:prstGeom>
        </p:spPr>
      </p:pic>
    </p:spTree>
    <p:extLst>
      <p:ext uri="{BB962C8B-B14F-4D97-AF65-F5344CB8AC3E}">
        <p14:creationId xmlns:p14="http://schemas.microsoft.com/office/powerpoint/2010/main" val="230017862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F5F0"/>
        </a:solidFill>
        <a:effectLst/>
      </p:bgPr>
    </p:bg>
    <p:spTree>
      <p:nvGrpSpPr>
        <p:cNvPr id="1" name=""/>
        <p:cNvGrpSpPr/>
        <p:nvPr/>
      </p:nvGrpSpPr>
      <p:grpSpPr>
        <a:xfrm>
          <a:off x="0" y="0"/>
          <a:ext cx="0" cy="0"/>
          <a:chOff x="0" y="0"/>
          <a:chExt cx="0" cy="0"/>
        </a:xfrm>
      </p:grpSpPr>
      <p:sp>
        <p:nvSpPr>
          <p:cNvPr id="2" name="AutoShape 2"/>
          <p:cNvSpPr/>
          <p:nvPr/>
        </p:nvSpPr>
        <p:spPr>
          <a:xfrm>
            <a:off x="0" y="0"/>
            <a:ext cx="5917405" cy="1542692"/>
          </a:xfrm>
          <a:prstGeom prst="rect">
            <a:avLst/>
          </a:prstGeom>
          <a:solidFill>
            <a:srgbClr val="004AAD"/>
          </a:solidFill>
        </p:spPr>
      </p:sp>
      <p:sp>
        <p:nvSpPr>
          <p:cNvPr id="3" name="AutoShape 3"/>
          <p:cNvSpPr/>
          <p:nvPr/>
        </p:nvSpPr>
        <p:spPr>
          <a:xfrm>
            <a:off x="5917405" y="0"/>
            <a:ext cx="6334113" cy="1542692"/>
          </a:xfrm>
          <a:prstGeom prst="rect">
            <a:avLst/>
          </a:prstGeom>
          <a:solidFill>
            <a:srgbClr val="F46721"/>
          </a:solidFill>
        </p:spPr>
      </p:sp>
      <p:sp>
        <p:nvSpPr>
          <p:cNvPr id="13" name="TextBox 13"/>
          <p:cNvSpPr txBox="1"/>
          <p:nvPr/>
        </p:nvSpPr>
        <p:spPr>
          <a:xfrm>
            <a:off x="5248111" y="-78414"/>
            <a:ext cx="2009413" cy="1569212"/>
          </a:xfrm>
          <a:prstGeom prst="rect">
            <a:avLst/>
          </a:prstGeom>
        </p:spPr>
        <p:txBody>
          <a:bodyPr lIns="0" tIns="0" rIns="0" bIns="0" rtlCol="0" anchor="t">
            <a:spAutoFit/>
          </a:bodyPr>
          <a:lstStyle/>
          <a:p>
            <a:pPr algn="ctr" defTabSz="609630">
              <a:lnSpc>
                <a:spcPts val="13441"/>
              </a:lnSpc>
            </a:pPr>
            <a:r>
              <a:rPr lang="en-US" sz="9600">
                <a:solidFill>
                  <a:srgbClr val="FFFFFF"/>
                </a:solidFill>
                <a:latin typeface="Raleway Heavy"/>
              </a:rPr>
              <a:t>1</a:t>
            </a:r>
          </a:p>
        </p:txBody>
      </p:sp>
      <p:sp>
        <p:nvSpPr>
          <p:cNvPr id="14" name="TextBox 14"/>
          <p:cNvSpPr txBox="1"/>
          <p:nvPr/>
        </p:nvSpPr>
        <p:spPr>
          <a:xfrm>
            <a:off x="6406659" y="297430"/>
            <a:ext cx="5844859" cy="984885"/>
          </a:xfrm>
          <a:prstGeom prst="rect">
            <a:avLst/>
          </a:prstGeom>
        </p:spPr>
        <p:txBody>
          <a:bodyPr wrap="square" lIns="0" tIns="0" rIns="0" bIns="0" rtlCol="0" anchor="t">
            <a:spAutoFit/>
          </a:bodyPr>
          <a:lstStyle/>
          <a:p>
            <a:pPr algn="ctr"/>
            <a:r>
              <a:rPr lang="en-US" sz="3200">
                <a:solidFill>
                  <a:schemeClr val="bg1"/>
                </a:solidFill>
                <a:latin typeface="Arial Black"/>
              </a:rPr>
              <a:t>How to access Google</a:t>
            </a:r>
          </a:p>
          <a:p>
            <a:pPr algn="ctr"/>
            <a:r>
              <a:rPr lang="en-US" sz="3200">
                <a:solidFill>
                  <a:schemeClr val="bg1"/>
                </a:solidFill>
                <a:latin typeface="Arial Black"/>
                <a:cs typeface="Calibri"/>
              </a:rPr>
              <a:t>Classroom?</a:t>
            </a:r>
          </a:p>
        </p:txBody>
      </p:sp>
      <p:sp>
        <p:nvSpPr>
          <p:cNvPr id="23" name="AutoShape 2">
            <a:extLst>
              <a:ext uri="{FF2B5EF4-FFF2-40B4-BE49-F238E27FC236}">
                <a16:creationId xmlns:a16="http://schemas.microsoft.com/office/drawing/2014/main" id="{59A10754-2610-4E57-8DFF-59C1F31B5E35}"/>
              </a:ext>
            </a:extLst>
          </p:cNvPr>
          <p:cNvSpPr/>
          <p:nvPr/>
        </p:nvSpPr>
        <p:spPr>
          <a:xfrm>
            <a:off x="0" y="-32794"/>
            <a:ext cx="5917405" cy="1583906"/>
          </a:xfrm>
          <a:prstGeom prst="rect">
            <a:avLst/>
          </a:prstGeom>
          <a:solidFill>
            <a:srgbClr val="004AAD"/>
          </a:solidFill>
        </p:spPr>
      </p:sp>
      <p:sp>
        <p:nvSpPr>
          <p:cNvPr id="24" name="Rectangle 23">
            <a:extLst>
              <a:ext uri="{FF2B5EF4-FFF2-40B4-BE49-F238E27FC236}">
                <a16:creationId xmlns:a16="http://schemas.microsoft.com/office/drawing/2014/main" id="{C3114E9A-7760-4D07-8F37-2F71ABEABFA8}"/>
              </a:ext>
            </a:extLst>
          </p:cNvPr>
          <p:cNvSpPr/>
          <p:nvPr/>
        </p:nvSpPr>
        <p:spPr>
          <a:xfrm>
            <a:off x="0" y="-61753"/>
            <a:ext cx="2952747" cy="16210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sp>
        <p:nvSpPr>
          <p:cNvPr id="26" name="Isosceles Triangle 25">
            <a:extLst>
              <a:ext uri="{FF2B5EF4-FFF2-40B4-BE49-F238E27FC236}">
                <a16:creationId xmlns:a16="http://schemas.microsoft.com/office/drawing/2014/main" id="{A227CAAF-1087-45E9-B1C1-6C9EAF817AC8}"/>
              </a:ext>
            </a:extLst>
          </p:cNvPr>
          <p:cNvSpPr/>
          <p:nvPr/>
        </p:nvSpPr>
        <p:spPr>
          <a:xfrm rot="5400000">
            <a:off x="2799408" y="91587"/>
            <a:ext cx="1703251" cy="139657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pic>
        <p:nvPicPr>
          <p:cNvPr id="4" name="Screen Recording 2020-08-27 at 9.54.58 AM.mov" descr="Screen Recording 2020-08-27 at 9.54.58 AM.mov">
            <a:hlinkClick r:id="" action="ppaction://media"/>
            <a:hlinkHover r:id="" action="ppaction://ole?verb=0"/>
            <a:extLst>
              <a:ext uri="{FF2B5EF4-FFF2-40B4-BE49-F238E27FC236}">
                <a16:creationId xmlns:a16="http://schemas.microsoft.com/office/drawing/2014/main" id="{AFF541C0-06EE-8947-A50A-F605043F819C}"/>
              </a:ext>
            </a:extLst>
          </p:cNvPr>
          <p:cNvPicPr>
            <a:picLocks noChangeAspect="1"/>
          </p:cNvPicPr>
          <p:nvPr>
            <a:videoFile r:link="rId1"/>
            <p:extLst>
              <p:ext uri="{DAA4B4D4-6D71-4841-9C94-3DE7FCFB9230}">
                <p14:media xmlns:p14="http://schemas.microsoft.com/office/powerpoint/2010/main" r:embed="rId2">
                  <p14:trim end="7778.7731"/>
                </p14:media>
              </p:ext>
            </p:extLst>
          </p:nvPr>
        </p:nvPicPr>
        <p:blipFill rotWithShape="1">
          <a:blip r:embed="rId6"/>
          <a:srcRect l="5719" r="6022" b="32557"/>
          <a:stretch/>
        </p:blipFill>
        <p:spPr>
          <a:xfrm>
            <a:off x="3769983" y="1794933"/>
            <a:ext cx="8272130" cy="513907"/>
          </a:xfrm>
          <a:prstGeom prst="rect">
            <a:avLst/>
          </a:prstGeom>
        </p:spPr>
      </p:pic>
      <p:sp>
        <p:nvSpPr>
          <p:cNvPr id="5" name="TextBox 4">
            <a:extLst>
              <a:ext uri="{FF2B5EF4-FFF2-40B4-BE49-F238E27FC236}">
                <a16:creationId xmlns:a16="http://schemas.microsoft.com/office/drawing/2014/main" id="{F422C5CB-8187-A94C-AFA8-AFDCE9BFAB47}"/>
              </a:ext>
            </a:extLst>
          </p:cNvPr>
          <p:cNvSpPr txBox="1"/>
          <p:nvPr/>
        </p:nvSpPr>
        <p:spPr>
          <a:xfrm>
            <a:off x="257404" y="1711955"/>
            <a:ext cx="3413723" cy="1200329"/>
          </a:xfrm>
          <a:prstGeom prst="rect">
            <a:avLst/>
          </a:prstGeom>
          <a:noFill/>
        </p:spPr>
        <p:txBody>
          <a:bodyPr wrap="square" rtlCol="0">
            <a:spAutoFit/>
          </a:bodyPr>
          <a:lstStyle/>
          <a:p>
            <a:r>
              <a:rPr lang="en-US" sz="2400">
                <a:solidFill>
                  <a:srgbClr val="004AAD"/>
                </a:solidFill>
              </a:rPr>
              <a:t>Type “</a:t>
            </a:r>
            <a:r>
              <a:rPr lang="en-US" sz="2400" err="1">
                <a:solidFill>
                  <a:srgbClr val="004AAD"/>
                </a:solidFill>
              </a:rPr>
              <a:t>classroom.google.com</a:t>
            </a:r>
            <a:r>
              <a:rPr lang="en-US" sz="2400">
                <a:solidFill>
                  <a:srgbClr val="004AAD"/>
                </a:solidFill>
              </a:rPr>
              <a:t>” in your browser</a:t>
            </a:r>
          </a:p>
        </p:txBody>
      </p:sp>
      <p:pic>
        <p:nvPicPr>
          <p:cNvPr id="7" name="Screen Recording 2020-08-27 at 9.55.54 AM.mov" descr="Screen Recording 2020-08-27 at 9.55.54 AM.mov">
            <a:hlinkClick r:id="" action="ppaction://media"/>
            <a:hlinkHover r:id="" action="ppaction://ole?verb=0"/>
            <a:extLst>
              <a:ext uri="{FF2B5EF4-FFF2-40B4-BE49-F238E27FC236}">
                <a16:creationId xmlns:a16="http://schemas.microsoft.com/office/drawing/2014/main" id="{1D3E0867-FB81-4944-B274-62CA9AFA3777}"/>
              </a:ext>
            </a:extLst>
          </p:cNvPr>
          <p:cNvPicPr>
            <a:picLocks noChangeAspect="1"/>
          </p:cNvPicPr>
          <p:nvPr>
            <a:videoFile r:link="rId1"/>
            <p:extLst>
              <p:ext uri="{DAA4B4D4-6D71-4841-9C94-3DE7FCFB9230}">
                <p14:media xmlns:p14="http://schemas.microsoft.com/office/powerpoint/2010/main" r:embed="rId3">
                  <p14:trim end="4582.2785"/>
                </p14:media>
              </p:ext>
            </p:extLst>
          </p:nvPr>
        </p:nvPicPr>
        <p:blipFill rotWithShape="1">
          <a:blip r:embed="rId7"/>
          <a:srcRect l="27445" b="33578"/>
          <a:stretch>
            <a:fillRect/>
          </a:stretch>
        </p:blipFill>
        <p:spPr>
          <a:xfrm>
            <a:off x="4541993" y="2668383"/>
            <a:ext cx="6928362" cy="3964148"/>
          </a:xfrm>
          <a:prstGeom prst="rect">
            <a:avLst/>
          </a:prstGeom>
        </p:spPr>
      </p:pic>
      <p:sp>
        <p:nvSpPr>
          <p:cNvPr id="15" name="TextBox 14">
            <a:extLst>
              <a:ext uri="{FF2B5EF4-FFF2-40B4-BE49-F238E27FC236}">
                <a16:creationId xmlns:a16="http://schemas.microsoft.com/office/drawing/2014/main" id="{B36510DD-466A-0C43-B6B2-64155098A6EA}"/>
              </a:ext>
            </a:extLst>
          </p:cNvPr>
          <p:cNvSpPr txBox="1"/>
          <p:nvPr/>
        </p:nvSpPr>
        <p:spPr>
          <a:xfrm>
            <a:off x="414670" y="4053216"/>
            <a:ext cx="3860943" cy="1569660"/>
          </a:xfrm>
          <a:prstGeom prst="rect">
            <a:avLst/>
          </a:prstGeom>
          <a:noFill/>
        </p:spPr>
        <p:txBody>
          <a:bodyPr wrap="square" rtlCol="0">
            <a:spAutoFit/>
          </a:bodyPr>
          <a:lstStyle/>
          <a:p>
            <a:pPr algn="r"/>
            <a:r>
              <a:rPr lang="en-US" sz="2400">
                <a:solidFill>
                  <a:srgbClr val="004AAD"/>
                </a:solidFill>
              </a:rPr>
              <a:t>Or go to </a:t>
            </a:r>
            <a:r>
              <a:rPr lang="en-US" sz="2400" err="1">
                <a:solidFill>
                  <a:srgbClr val="004AAD"/>
                </a:solidFill>
              </a:rPr>
              <a:t>google.com.ph</a:t>
            </a:r>
            <a:r>
              <a:rPr lang="en-US" sz="2400">
                <a:solidFill>
                  <a:srgbClr val="004AAD"/>
                </a:solidFill>
              </a:rPr>
              <a:t> and</a:t>
            </a:r>
          </a:p>
          <a:p>
            <a:pPr algn="r"/>
            <a:r>
              <a:rPr lang="en-US" sz="2400">
                <a:solidFill>
                  <a:srgbClr val="004AAD"/>
                </a:solidFill>
              </a:rPr>
              <a:t>click the       icon located at the upper right corner then look for “Classroom”</a:t>
            </a:r>
          </a:p>
        </p:txBody>
      </p:sp>
      <p:pic>
        <p:nvPicPr>
          <p:cNvPr id="9" name="Picture 8">
            <a:extLst>
              <a:ext uri="{FF2B5EF4-FFF2-40B4-BE49-F238E27FC236}">
                <a16:creationId xmlns:a16="http://schemas.microsoft.com/office/drawing/2014/main" id="{BDDCE443-FCF3-4649-B64D-7B6E77CBBCD4}"/>
              </a:ext>
            </a:extLst>
          </p:cNvPr>
          <p:cNvPicPr>
            <a:picLocks noChangeAspect="1"/>
          </p:cNvPicPr>
          <p:nvPr/>
        </p:nvPicPr>
        <p:blipFill rotWithShape="1">
          <a:blip r:embed="rId8">
            <a:extLst>
              <a:ext uri="{28A0092B-C50C-407E-A947-70E740481C1C}">
                <a14:useLocalDpi xmlns:a14="http://schemas.microsoft.com/office/drawing/2010/main" val="0"/>
              </a:ext>
            </a:extLst>
          </a:blip>
          <a:srcRect l="26791" t="18212" r="21231" b="22553"/>
          <a:stretch/>
        </p:blipFill>
        <p:spPr>
          <a:xfrm>
            <a:off x="1964266" y="4465411"/>
            <a:ext cx="333085" cy="370093"/>
          </a:xfrm>
          <a:prstGeom prst="rect">
            <a:avLst/>
          </a:prstGeom>
        </p:spPr>
      </p:pic>
      <p:pic>
        <p:nvPicPr>
          <p:cNvPr id="6" name="Picture 5" descr="A close up of a logo&#10;&#10;Description automatically generated">
            <a:extLst>
              <a:ext uri="{FF2B5EF4-FFF2-40B4-BE49-F238E27FC236}">
                <a16:creationId xmlns:a16="http://schemas.microsoft.com/office/drawing/2014/main" id="{BB9D1C20-F76F-4BE8-B8EE-BC2AAD6F014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82828" y="127864"/>
            <a:ext cx="2518352" cy="89767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804" fill="hold"/>
                                        <p:tgtEl>
                                          <p:spTgt spid="4"/>
                                        </p:tgtEl>
                                      </p:cBhvr>
                                    </p:cmd>
                                  </p:childTnLst>
                                </p:cTn>
                              </p:par>
                            </p:childTnLst>
                          </p:cTn>
                        </p:par>
                        <p:par>
                          <p:cTn id="7" fill="hold">
                            <p:stCondLst>
                              <p:cond delay="7804"/>
                            </p:stCondLst>
                            <p:childTnLst>
                              <p:par>
                                <p:cTn id="8" presetID="1" presetClass="mediacall" presetSubtype="0" fill="hold" nodeType="afterEffect">
                                  <p:stCondLst>
                                    <p:cond delay="0"/>
                                  </p:stCondLst>
                                  <p:childTnLst>
                                    <p:cmd type="call" cmd="playFrom(0.0)">
                                      <p:cBhvr>
                                        <p:cTn id="9" dur="900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repeatCount="indefinite" fill="hold" display="0">
                  <p:stCondLst>
                    <p:cond delay="indefinite"/>
                  </p:stCondLst>
                </p:cTn>
                <p:tgtEl>
                  <p:spTgt spid="4"/>
                </p:tgtEl>
              </p:cMediaNode>
            </p:video>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4"/>
                                        </p:tgtEl>
                                      </p:cBhvr>
                                    </p:cmd>
                                  </p:childTnLst>
                                </p:cTn>
                              </p:par>
                            </p:childTnLst>
                          </p:cTn>
                        </p:par>
                      </p:childTnLst>
                    </p:cTn>
                  </p:par>
                </p:childTnLst>
              </p:cTn>
              <p:nextCondLst>
                <p:cond evt="onClick" delay="0">
                  <p:tgtEl>
                    <p:spTgt spid="4"/>
                  </p:tgtEl>
                </p:cond>
              </p:nextCondLst>
            </p:seq>
            <p:video>
              <p:cMediaNode vol="80000">
                <p:cTn id="16" repeatCount="indefinite" fill="hold" display="0">
                  <p:stCondLst>
                    <p:cond delay="indefinite"/>
                  </p:stCondLst>
                </p:cTn>
                <p:tgtEl>
                  <p:spTgt spid="7"/>
                </p:tgtEl>
              </p:cMediaNode>
            </p:video>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F5F0"/>
        </a:solidFill>
        <a:effectLst/>
      </p:bgPr>
    </p:bg>
    <p:spTree>
      <p:nvGrpSpPr>
        <p:cNvPr id="1" name=""/>
        <p:cNvGrpSpPr/>
        <p:nvPr/>
      </p:nvGrpSpPr>
      <p:grpSpPr>
        <a:xfrm>
          <a:off x="0" y="0"/>
          <a:ext cx="0" cy="0"/>
          <a:chOff x="0" y="0"/>
          <a:chExt cx="0" cy="0"/>
        </a:xfrm>
      </p:grpSpPr>
      <p:sp>
        <p:nvSpPr>
          <p:cNvPr id="2" name="AutoShape 2"/>
          <p:cNvSpPr/>
          <p:nvPr/>
        </p:nvSpPr>
        <p:spPr>
          <a:xfrm>
            <a:off x="0" y="0"/>
            <a:ext cx="5917405" cy="1542692"/>
          </a:xfrm>
          <a:prstGeom prst="rect">
            <a:avLst/>
          </a:prstGeom>
          <a:solidFill>
            <a:srgbClr val="004AAD"/>
          </a:solidFill>
        </p:spPr>
      </p:sp>
      <p:sp>
        <p:nvSpPr>
          <p:cNvPr id="3" name="AutoShape 3"/>
          <p:cNvSpPr/>
          <p:nvPr/>
        </p:nvSpPr>
        <p:spPr>
          <a:xfrm>
            <a:off x="5917405" y="0"/>
            <a:ext cx="6334113" cy="1542692"/>
          </a:xfrm>
          <a:prstGeom prst="rect">
            <a:avLst/>
          </a:prstGeom>
          <a:solidFill>
            <a:srgbClr val="F46721"/>
          </a:solidFill>
        </p:spPr>
      </p:sp>
      <p:sp>
        <p:nvSpPr>
          <p:cNvPr id="13" name="TextBox 13"/>
          <p:cNvSpPr txBox="1"/>
          <p:nvPr/>
        </p:nvSpPr>
        <p:spPr>
          <a:xfrm>
            <a:off x="5248111" y="-78414"/>
            <a:ext cx="2009413" cy="1569212"/>
          </a:xfrm>
          <a:prstGeom prst="rect">
            <a:avLst/>
          </a:prstGeom>
        </p:spPr>
        <p:txBody>
          <a:bodyPr lIns="0" tIns="0" rIns="0" bIns="0" rtlCol="0" anchor="t">
            <a:spAutoFit/>
          </a:bodyPr>
          <a:lstStyle/>
          <a:p>
            <a:pPr algn="ctr" defTabSz="609630">
              <a:lnSpc>
                <a:spcPts val="13441"/>
              </a:lnSpc>
            </a:pPr>
            <a:r>
              <a:rPr lang="en-US" sz="9600">
                <a:solidFill>
                  <a:srgbClr val="FFFFFF"/>
                </a:solidFill>
                <a:latin typeface="Raleway Heavy"/>
              </a:rPr>
              <a:t>2</a:t>
            </a:r>
          </a:p>
        </p:txBody>
      </p:sp>
      <p:sp>
        <p:nvSpPr>
          <p:cNvPr id="14" name="TextBox 14"/>
          <p:cNvSpPr txBox="1"/>
          <p:nvPr/>
        </p:nvSpPr>
        <p:spPr>
          <a:xfrm>
            <a:off x="6406659" y="297430"/>
            <a:ext cx="5844859" cy="984885"/>
          </a:xfrm>
          <a:prstGeom prst="rect">
            <a:avLst/>
          </a:prstGeom>
        </p:spPr>
        <p:txBody>
          <a:bodyPr wrap="square" lIns="0" tIns="0" rIns="0" bIns="0" rtlCol="0" anchor="t">
            <a:spAutoFit/>
          </a:bodyPr>
          <a:lstStyle/>
          <a:p>
            <a:pPr algn="ctr"/>
            <a:r>
              <a:rPr lang="en-US" sz="3200">
                <a:solidFill>
                  <a:schemeClr val="bg1"/>
                </a:solidFill>
                <a:latin typeface="Arial Black"/>
              </a:rPr>
              <a:t>How to set up your class in Google Classroom? </a:t>
            </a:r>
            <a:endParaRPr lang="en-US" sz="3200">
              <a:solidFill>
                <a:schemeClr val="bg1"/>
              </a:solidFill>
              <a:cs typeface="Calibri"/>
            </a:endParaRPr>
          </a:p>
        </p:txBody>
      </p:sp>
      <p:sp>
        <p:nvSpPr>
          <p:cNvPr id="23" name="AutoShape 2">
            <a:extLst>
              <a:ext uri="{FF2B5EF4-FFF2-40B4-BE49-F238E27FC236}">
                <a16:creationId xmlns:a16="http://schemas.microsoft.com/office/drawing/2014/main" id="{59A10754-2610-4E57-8DFF-59C1F31B5E35}"/>
              </a:ext>
            </a:extLst>
          </p:cNvPr>
          <p:cNvSpPr/>
          <p:nvPr/>
        </p:nvSpPr>
        <p:spPr>
          <a:xfrm>
            <a:off x="0" y="-32794"/>
            <a:ext cx="5917405" cy="1583906"/>
          </a:xfrm>
          <a:prstGeom prst="rect">
            <a:avLst/>
          </a:prstGeom>
          <a:solidFill>
            <a:srgbClr val="004AAD"/>
          </a:solidFill>
        </p:spPr>
      </p:sp>
      <p:sp>
        <p:nvSpPr>
          <p:cNvPr id="24" name="Rectangle 23">
            <a:extLst>
              <a:ext uri="{FF2B5EF4-FFF2-40B4-BE49-F238E27FC236}">
                <a16:creationId xmlns:a16="http://schemas.microsoft.com/office/drawing/2014/main" id="{C3114E9A-7760-4D07-8F37-2F71ABEABFA8}"/>
              </a:ext>
            </a:extLst>
          </p:cNvPr>
          <p:cNvSpPr/>
          <p:nvPr/>
        </p:nvSpPr>
        <p:spPr>
          <a:xfrm>
            <a:off x="0" y="-61753"/>
            <a:ext cx="2952747" cy="16210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sp>
        <p:nvSpPr>
          <p:cNvPr id="26" name="Isosceles Triangle 25">
            <a:extLst>
              <a:ext uri="{FF2B5EF4-FFF2-40B4-BE49-F238E27FC236}">
                <a16:creationId xmlns:a16="http://schemas.microsoft.com/office/drawing/2014/main" id="{A227CAAF-1087-45E9-B1C1-6C9EAF817AC8}"/>
              </a:ext>
            </a:extLst>
          </p:cNvPr>
          <p:cNvSpPr/>
          <p:nvPr/>
        </p:nvSpPr>
        <p:spPr>
          <a:xfrm rot="5400000">
            <a:off x="2799408" y="91587"/>
            <a:ext cx="1703251" cy="139657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pic>
        <p:nvPicPr>
          <p:cNvPr id="4" name="Screen Recording 2020-08-27 at 10.17.26 AM.mov" descr="Screen Recording 2020-08-27 at 10.17.26 AM.mov">
            <a:hlinkClick r:id="" action="ppaction://media"/>
            <a:extLst>
              <a:ext uri="{FF2B5EF4-FFF2-40B4-BE49-F238E27FC236}">
                <a16:creationId xmlns:a16="http://schemas.microsoft.com/office/drawing/2014/main" id="{4D3D8ECE-2838-5647-9ADF-684C87B4B75F}"/>
              </a:ext>
            </a:extLst>
          </p:cNvPr>
          <p:cNvPicPr>
            <a:picLocks noChangeAspect="1"/>
          </p:cNvPicPr>
          <p:nvPr>
            <a:videoFile r:link="rId1"/>
            <p:extLst>
              <p:ext uri="{DAA4B4D4-6D71-4841-9C94-3DE7FCFB9230}">
                <p14:media xmlns:p14="http://schemas.microsoft.com/office/powerpoint/2010/main" r:embed="rId2">
                  <p14:trim end="1435.7175"/>
                </p14:media>
              </p:ext>
            </p:extLst>
          </p:nvPr>
        </p:nvPicPr>
        <p:blipFill>
          <a:blip r:embed="rId4"/>
          <a:stretch>
            <a:fillRect/>
          </a:stretch>
        </p:blipFill>
        <p:spPr>
          <a:xfrm>
            <a:off x="212334" y="1788228"/>
            <a:ext cx="8086810" cy="4840657"/>
          </a:xfrm>
          <a:prstGeom prst="rect">
            <a:avLst/>
          </a:prstGeom>
        </p:spPr>
      </p:pic>
      <p:sp>
        <p:nvSpPr>
          <p:cNvPr id="5" name="TextBox 4">
            <a:extLst>
              <a:ext uri="{FF2B5EF4-FFF2-40B4-BE49-F238E27FC236}">
                <a16:creationId xmlns:a16="http://schemas.microsoft.com/office/drawing/2014/main" id="{E582C2F5-4E08-4049-9117-B1395BD0181E}"/>
              </a:ext>
            </a:extLst>
          </p:cNvPr>
          <p:cNvSpPr txBox="1"/>
          <p:nvPr/>
        </p:nvSpPr>
        <p:spPr>
          <a:xfrm>
            <a:off x="8464569" y="1840122"/>
            <a:ext cx="3515097" cy="4832092"/>
          </a:xfrm>
          <a:prstGeom prst="rect">
            <a:avLst/>
          </a:prstGeom>
          <a:noFill/>
        </p:spPr>
        <p:txBody>
          <a:bodyPr wrap="square" rtlCol="0">
            <a:spAutoFit/>
          </a:bodyPr>
          <a:lstStyle/>
          <a:p>
            <a:pPr marL="342900" indent="-342900">
              <a:buAutoNum type="arabicPeriod"/>
            </a:pPr>
            <a:r>
              <a:rPr lang="en-US" sz="2200">
                <a:solidFill>
                  <a:srgbClr val="004AAD"/>
                </a:solidFill>
              </a:rPr>
              <a:t>Click the + sign located at the upper right corner of the Classes page.</a:t>
            </a:r>
          </a:p>
          <a:p>
            <a:pPr marL="342900" indent="-342900">
              <a:buAutoNum type="arabicPeriod"/>
            </a:pPr>
            <a:r>
              <a:rPr lang="en-US" sz="2200">
                <a:solidFill>
                  <a:srgbClr val="004AAD"/>
                </a:solidFill>
              </a:rPr>
              <a:t>Choose “Create class”.</a:t>
            </a:r>
          </a:p>
          <a:p>
            <a:pPr marL="342900" indent="-342900">
              <a:buAutoNum type="arabicPeriod"/>
            </a:pPr>
            <a:r>
              <a:rPr lang="en-US" sz="2200">
                <a:solidFill>
                  <a:srgbClr val="004AAD"/>
                </a:solidFill>
              </a:rPr>
              <a:t>A notice pop-up will appear. Make sure you read it (and check the checkbox) before you click “continue”</a:t>
            </a:r>
          </a:p>
          <a:p>
            <a:pPr marL="342900" indent="-342900">
              <a:buAutoNum type="arabicPeriod"/>
            </a:pPr>
            <a:r>
              <a:rPr lang="en-US" sz="2200">
                <a:solidFill>
                  <a:srgbClr val="004AAD"/>
                </a:solidFill>
              </a:rPr>
              <a:t>Type in the class information including the Class name, Section, Subject and Room. Then click “Create”</a:t>
            </a:r>
          </a:p>
        </p:txBody>
      </p:sp>
      <p:pic>
        <p:nvPicPr>
          <p:cNvPr id="6" name="Picture 5" descr="A close up of a logo&#10;&#10;Description automatically generated">
            <a:extLst>
              <a:ext uri="{FF2B5EF4-FFF2-40B4-BE49-F238E27FC236}">
                <a16:creationId xmlns:a16="http://schemas.microsoft.com/office/drawing/2014/main" id="{2EBD2ADC-24A2-419B-B1BA-73DD70FD70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2828" y="127864"/>
            <a:ext cx="2518352" cy="897675"/>
          </a:xfrm>
          <a:prstGeom prst="rect">
            <a:avLst/>
          </a:prstGeom>
        </p:spPr>
      </p:pic>
    </p:spTree>
    <p:extLst>
      <p:ext uri="{BB962C8B-B14F-4D97-AF65-F5344CB8AC3E}">
        <p14:creationId xmlns:p14="http://schemas.microsoft.com/office/powerpoint/2010/main" val="38064999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71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F5F0"/>
        </a:solidFill>
        <a:effectLst/>
      </p:bgPr>
    </p:bg>
    <p:spTree>
      <p:nvGrpSpPr>
        <p:cNvPr id="1" name=""/>
        <p:cNvGrpSpPr/>
        <p:nvPr/>
      </p:nvGrpSpPr>
      <p:grpSpPr>
        <a:xfrm>
          <a:off x="0" y="0"/>
          <a:ext cx="0" cy="0"/>
          <a:chOff x="0" y="0"/>
          <a:chExt cx="0" cy="0"/>
        </a:xfrm>
      </p:grpSpPr>
      <p:sp>
        <p:nvSpPr>
          <p:cNvPr id="2" name="AutoShape 2"/>
          <p:cNvSpPr/>
          <p:nvPr/>
        </p:nvSpPr>
        <p:spPr>
          <a:xfrm>
            <a:off x="0" y="0"/>
            <a:ext cx="5917405" cy="1542692"/>
          </a:xfrm>
          <a:prstGeom prst="rect">
            <a:avLst/>
          </a:prstGeom>
          <a:solidFill>
            <a:srgbClr val="004AAD"/>
          </a:solidFill>
        </p:spPr>
      </p:sp>
      <p:sp>
        <p:nvSpPr>
          <p:cNvPr id="3" name="AutoShape 3"/>
          <p:cNvSpPr/>
          <p:nvPr/>
        </p:nvSpPr>
        <p:spPr>
          <a:xfrm>
            <a:off x="5917405" y="0"/>
            <a:ext cx="6334113" cy="1542692"/>
          </a:xfrm>
          <a:prstGeom prst="rect">
            <a:avLst/>
          </a:prstGeom>
          <a:solidFill>
            <a:srgbClr val="F46721"/>
          </a:solidFill>
        </p:spPr>
      </p:sp>
      <p:sp>
        <p:nvSpPr>
          <p:cNvPr id="13" name="TextBox 13"/>
          <p:cNvSpPr txBox="1"/>
          <p:nvPr/>
        </p:nvSpPr>
        <p:spPr>
          <a:xfrm>
            <a:off x="5248111" y="-78414"/>
            <a:ext cx="2009413" cy="1569212"/>
          </a:xfrm>
          <a:prstGeom prst="rect">
            <a:avLst/>
          </a:prstGeom>
        </p:spPr>
        <p:txBody>
          <a:bodyPr lIns="0" tIns="0" rIns="0" bIns="0" rtlCol="0" anchor="t">
            <a:spAutoFit/>
          </a:bodyPr>
          <a:lstStyle/>
          <a:p>
            <a:pPr algn="ctr" defTabSz="609630">
              <a:lnSpc>
                <a:spcPts val="13441"/>
              </a:lnSpc>
            </a:pPr>
            <a:r>
              <a:rPr lang="en-US" sz="9600">
                <a:solidFill>
                  <a:srgbClr val="FFFFFF"/>
                </a:solidFill>
                <a:latin typeface="Raleway Heavy"/>
              </a:rPr>
              <a:t>2</a:t>
            </a:r>
          </a:p>
        </p:txBody>
      </p:sp>
      <p:sp>
        <p:nvSpPr>
          <p:cNvPr id="14" name="TextBox 14"/>
          <p:cNvSpPr txBox="1"/>
          <p:nvPr/>
        </p:nvSpPr>
        <p:spPr>
          <a:xfrm>
            <a:off x="6406659" y="297430"/>
            <a:ext cx="5844859" cy="984885"/>
          </a:xfrm>
          <a:prstGeom prst="rect">
            <a:avLst/>
          </a:prstGeom>
        </p:spPr>
        <p:txBody>
          <a:bodyPr wrap="square" lIns="0" tIns="0" rIns="0" bIns="0" rtlCol="0" anchor="t">
            <a:spAutoFit/>
          </a:bodyPr>
          <a:lstStyle/>
          <a:p>
            <a:pPr algn="ctr"/>
            <a:r>
              <a:rPr lang="en-US" sz="3200">
                <a:solidFill>
                  <a:schemeClr val="bg1"/>
                </a:solidFill>
                <a:latin typeface="Arial Black"/>
              </a:rPr>
              <a:t>How to set up your class in Google Classroom? </a:t>
            </a:r>
            <a:endParaRPr lang="en-US" sz="3200">
              <a:solidFill>
                <a:schemeClr val="bg1"/>
              </a:solidFill>
              <a:cs typeface="Calibri"/>
            </a:endParaRPr>
          </a:p>
        </p:txBody>
      </p:sp>
      <p:sp>
        <p:nvSpPr>
          <p:cNvPr id="23" name="AutoShape 2">
            <a:extLst>
              <a:ext uri="{FF2B5EF4-FFF2-40B4-BE49-F238E27FC236}">
                <a16:creationId xmlns:a16="http://schemas.microsoft.com/office/drawing/2014/main" id="{59A10754-2610-4E57-8DFF-59C1F31B5E35}"/>
              </a:ext>
            </a:extLst>
          </p:cNvPr>
          <p:cNvSpPr/>
          <p:nvPr/>
        </p:nvSpPr>
        <p:spPr>
          <a:xfrm>
            <a:off x="0" y="-32794"/>
            <a:ext cx="5917405" cy="1583906"/>
          </a:xfrm>
          <a:prstGeom prst="rect">
            <a:avLst/>
          </a:prstGeom>
          <a:solidFill>
            <a:srgbClr val="004AAD"/>
          </a:solidFill>
        </p:spPr>
      </p:sp>
      <p:sp>
        <p:nvSpPr>
          <p:cNvPr id="24" name="Rectangle 23">
            <a:extLst>
              <a:ext uri="{FF2B5EF4-FFF2-40B4-BE49-F238E27FC236}">
                <a16:creationId xmlns:a16="http://schemas.microsoft.com/office/drawing/2014/main" id="{C3114E9A-7760-4D07-8F37-2F71ABEABFA8}"/>
              </a:ext>
            </a:extLst>
          </p:cNvPr>
          <p:cNvSpPr/>
          <p:nvPr/>
        </p:nvSpPr>
        <p:spPr>
          <a:xfrm>
            <a:off x="0" y="-61753"/>
            <a:ext cx="2952747" cy="16210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sp>
        <p:nvSpPr>
          <p:cNvPr id="26" name="Isosceles Triangle 25">
            <a:extLst>
              <a:ext uri="{FF2B5EF4-FFF2-40B4-BE49-F238E27FC236}">
                <a16:creationId xmlns:a16="http://schemas.microsoft.com/office/drawing/2014/main" id="{A227CAAF-1087-45E9-B1C1-6C9EAF817AC8}"/>
              </a:ext>
            </a:extLst>
          </p:cNvPr>
          <p:cNvSpPr/>
          <p:nvPr/>
        </p:nvSpPr>
        <p:spPr>
          <a:xfrm rot="5400000">
            <a:off x="2799408" y="91587"/>
            <a:ext cx="1703251" cy="139657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pic>
        <p:nvPicPr>
          <p:cNvPr id="7" name="Picture 6" descr="A screenshot of a cell phone&#10;&#10;Description automatically generated">
            <a:extLst>
              <a:ext uri="{FF2B5EF4-FFF2-40B4-BE49-F238E27FC236}">
                <a16:creationId xmlns:a16="http://schemas.microsoft.com/office/drawing/2014/main" id="{E7F828F8-84F8-9247-8C0B-2A28E61DB7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4873" y="1680408"/>
            <a:ext cx="10165063" cy="4701342"/>
          </a:xfrm>
          <a:prstGeom prst="rect">
            <a:avLst/>
          </a:prstGeom>
        </p:spPr>
      </p:pic>
      <p:cxnSp>
        <p:nvCxnSpPr>
          <p:cNvPr id="15" name="Curved Connector 14">
            <a:extLst>
              <a:ext uri="{FF2B5EF4-FFF2-40B4-BE49-F238E27FC236}">
                <a16:creationId xmlns:a16="http://schemas.microsoft.com/office/drawing/2014/main" id="{9DCCFF00-7DD7-0843-80F8-BAFEC5C4D204}"/>
              </a:ext>
            </a:extLst>
          </p:cNvPr>
          <p:cNvCxnSpPr>
            <a:cxnSpLocks/>
          </p:cNvCxnSpPr>
          <p:nvPr/>
        </p:nvCxnSpPr>
        <p:spPr>
          <a:xfrm rot="10800000">
            <a:off x="8023239" y="4381995"/>
            <a:ext cx="1996660" cy="1532250"/>
          </a:xfrm>
          <a:prstGeom prst="curvedConnector3">
            <a:avLst>
              <a:gd name="adj1" fmla="val 50000"/>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609BF343-7DD0-5545-9F2F-C75CD917D4D0}"/>
              </a:ext>
            </a:extLst>
          </p:cNvPr>
          <p:cNvSpPr txBox="1"/>
          <p:nvPr/>
        </p:nvSpPr>
        <p:spPr>
          <a:xfrm>
            <a:off x="10019898" y="5314080"/>
            <a:ext cx="1932797" cy="1200329"/>
          </a:xfrm>
          <a:prstGeom prst="rect">
            <a:avLst/>
          </a:prstGeom>
          <a:solidFill>
            <a:schemeClr val="bg1"/>
          </a:solidFill>
          <a:ln>
            <a:solidFill>
              <a:srgbClr val="004AAD"/>
            </a:solidFill>
          </a:ln>
        </p:spPr>
        <p:txBody>
          <a:bodyPr wrap="square" rtlCol="0">
            <a:spAutoFit/>
          </a:bodyPr>
          <a:lstStyle/>
          <a:p>
            <a:r>
              <a:rPr lang="en-US">
                <a:solidFill>
                  <a:srgbClr val="004AAD"/>
                </a:solidFill>
              </a:rPr>
              <a:t>You can post your announcements or messages to the class here</a:t>
            </a:r>
          </a:p>
        </p:txBody>
      </p:sp>
      <p:cxnSp>
        <p:nvCxnSpPr>
          <p:cNvPr id="19" name="Curved Connector 18">
            <a:extLst>
              <a:ext uri="{FF2B5EF4-FFF2-40B4-BE49-F238E27FC236}">
                <a16:creationId xmlns:a16="http://schemas.microsoft.com/office/drawing/2014/main" id="{5935D7A9-8EF1-F744-9320-9F729E23263C}"/>
              </a:ext>
            </a:extLst>
          </p:cNvPr>
          <p:cNvCxnSpPr>
            <a:cxnSpLocks/>
            <a:stCxn id="20" idx="2"/>
          </p:cNvCxnSpPr>
          <p:nvPr/>
        </p:nvCxnSpPr>
        <p:spPr>
          <a:xfrm rot="5400000" flipH="1" flipV="1">
            <a:off x="1715450" y="2452140"/>
            <a:ext cx="149650" cy="1466073"/>
          </a:xfrm>
          <a:prstGeom prst="curvedConnector4">
            <a:avLst>
              <a:gd name="adj1" fmla="val -152756"/>
              <a:gd name="adj2" fmla="val 82959"/>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20962734-2B80-DF43-93E6-767F201F1FC9}"/>
              </a:ext>
            </a:extLst>
          </p:cNvPr>
          <p:cNvSpPr txBox="1"/>
          <p:nvPr/>
        </p:nvSpPr>
        <p:spPr>
          <a:xfrm>
            <a:off x="90840" y="2059673"/>
            <a:ext cx="1932797" cy="1200329"/>
          </a:xfrm>
          <a:prstGeom prst="rect">
            <a:avLst/>
          </a:prstGeom>
          <a:solidFill>
            <a:schemeClr val="bg1"/>
          </a:solidFill>
          <a:ln>
            <a:solidFill>
              <a:srgbClr val="004AAD"/>
            </a:solidFill>
          </a:ln>
        </p:spPr>
        <p:txBody>
          <a:bodyPr wrap="square" rtlCol="0">
            <a:spAutoFit/>
          </a:bodyPr>
          <a:lstStyle/>
          <a:p>
            <a:r>
              <a:rPr lang="en-US">
                <a:solidFill>
                  <a:srgbClr val="004AAD"/>
                </a:solidFill>
              </a:rPr>
              <a:t>Use the </a:t>
            </a:r>
            <a:r>
              <a:rPr lang="en-US" err="1">
                <a:solidFill>
                  <a:srgbClr val="004AAD"/>
                </a:solidFill>
              </a:rPr>
              <a:t>classcode</a:t>
            </a:r>
            <a:r>
              <a:rPr lang="en-US">
                <a:solidFill>
                  <a:srgbClr val="004AAD"/>
                </a:solidFill>
              </a:rPr>
              <a:t> to let your students enroll in your class</a:t>
            </a:r>
          </a:p>
        </p:txBody>
      </p:sp>
      <p:cxnSp>
        <p:nvCxnSpPr>
          <p:cNvPr id="25" name="Curved Connector 24">
            <a:extLst>
              <a:ext uri="{FF2B5EF4-FFF2-40B4-BE49-F238E27FC236}">
                <a16:creationId xmlns:a16="http://schemas.microsoft.com/office/drawing/2014/main" id="{2EB49F91-A09E-F345-8169-3FAE90923318}"/>
              </a:ext>
            </a:extLst>
          </p:cNvPr>
          <p:cNvCxnSpPr>
            <a:cxnSpLocks/>
            <a:stCxn id="27" idx="3"/>
          </p:cNvCxnSpPr>
          <p:nvPr/>
        </p:nvCxnSpPr>
        <p:spPr>
          <a:xfrm flipV="1">
            <a:off x="2596840" y="2108204"/>
            <a:ext cx="2181723" cy="3858334"/>
          </a:xfrm>
          <a:prstGeom prst="curvedConnector2">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7F93F256-80E2-8A49-9616-356920AC1A68}"/>
              </a:ext>
            </a:extLst>
          </p:cNvPr>
          <p:cNvSpPr txBox="1"/>
          <p:nvPr/>
        </p:nvSpPr>
        <p:spPr>
          <a:xfrm>
            <a:off x="239305" y="5227874"/>
            <a:ext cx="2357535" cy="1477328"/>
          </a:xfrm>
          <a:prstGeom prst="rect">
            <a:avLst/>
          </a:prstGeom>
          <a:solidFill>
            <a:schemeClr val="bg1"/>
          </a:solidFill>
          <a:ln>
            <a:solidFill>
              <a:srgbClr val="004AAD"/>
            </a:solidFill>
          </a:ln>
        </p:spPr>
        <p:txBody>
          <a:bodyPr wrap="square" rtlCol="0">
            <a:spAutoFit/>
          </a:bodyPr>
          <a:lstStyle/>
          <a:p>
            <a:r>
              <a:rPr lang="en-US">
                <a:solidFill>
                  <a:srgbClr val="004AAD"/>
                </a:solidFill>
              </a:rPr>
              <a:t>All your posts, assignments, materials and tasks can be seen here (just like your Facebook )</a:t>
            </a:r>
          </a:p>
        </p:txBody>
      </p:sp>
      <p:cxnSp>
        <p:nvCxnSpPr>
          <p:cNvPr id="33" name="Curved Connector 32">
            <a:extLst>
              <a:ext uri="{FF2B5EF4-FFF2-40B4-BE49-F238E27FC236}">
                <a16:creationId xmlns:a16="http://schemas.microsoft.com/office/drawing/2014/main" id="{8D052EE3-1ECF-D845-B46A-E916B78F51C0}"/>
              </a:ext>
            </a:extLst>
          </p:cNvPr>
          <p:cNvCxnSpPr>
            <a:cxnSpLocks/>
            <a:stCxn id="34" idx="1"/>
          </p:cNvCxnSpPr>
          <p:nvPr/>
        </p:nvCxnSpPr>
        <p:spPr>
          <a:xfrm rot="10800000">
            <a:off x="6493929" y="1885792"/>
            <a:ext cx="3587555" cy="1914886"/>
          </a:xfrm>
          <a:prstGeom prst="curvedConnector3">
            <a:avLst>
              <a:gd name="adj1" fmla="val 50000"/>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945D765D-EA0A-A84C-A618-B225045A818F}"/>
              </a:ext>
            </a:extLst>
          </p:cNvPr>
          <p:cNvSpPr txBox="1"/>
          <p:nvPr/>
        </p:nvSpPr>
        <p:spPr>
          <a:xfrm>
            <a:off x="10081483" y="3062014"/>
            <a:ext cx="1932797" cy="1477328"/>
          </a:xfrm>
          <a:prstGeom prst="rect">
            <a:avLst/>
          </a:prstGeom>
          <a:solidFill>
            <a:schemeClr val="bg1"/>
          </a:solidFill>
          <a:ln>
            <a:solidFill>
              <a:srgbClr val="004AAD"/>
            </a:solidFill>
          </a:ln>
        </p:spPr>
        <p:txBody>
          <a:bodyPr wrap="square" rtlCol="0">
            <a:spAutoFit/>
          </a:bodyPr>
          <a:lstStyle/>
          <a:p>
            <a:r>
              <a:rPr lang="en-US">
                <a:solidFill>
                  <a:srgbClr val="004AAD"/>
                </a:solidFill>
              </a:rPr>
              <a:t>You can see and manage the students (as well as teachers) enrolled here.</a:t>
            </a:r>
          </a:p>
        </p:txBody>
      </p:sp>
      <p:sp>
        <p:nvSpPr>
          <p:cNvPr id="44" name="TextBox 43">
            <a:extLst>
              <a:ext uri="{FF2B5EF4-FFF2-40B4-BE49-F238E27FC236}">
                <a16:creationId xmlns:a16="http://schemas.microsoft.com/office/drawing/2014/main" id="{55F979AA-32D2-374D-9EA1-B981D30AEFC5}"/>
              </a:ext>
            </a:extLst>
          </p:cNvPr>
          <p:cNvSpPr txBox="1"/>
          <p:nvPr/>
        </p:nvSpPr>
        <p:spPr>
          <a:xfrm>
            <a:off x="5676303" y="5856557"/>
            <a:ext cx="3333008" cy="923330"/>
          </a:xfrm>
          <a:prstGeom prst="rect">
            <a:avLst/>
          </a:prstGeom>
          <a:solidFill>
            <a:schemeClr val="bg1"/>
          </a:solidFill>
          <a:ln>
            <a:solidFill>
              <a:srgbClr val="004AAD"/>
            </a:solidFill>
          </a:ln>
        </p:spPr>
        <p:txBody>
          <a:bodyPr wrap="square" rtlCol="0">
            <a:spAutoFit/>
          </a:bodyPr>
          <a:lstStyle/>
          <a:p>
            <a:r>
              <a:rPr lang="en-US">
                <a:solidFill>
                  <a:srgbClr val="004AAD"/>
                </a:solidFill>
              </a:rPr>
              <a:t>You can create, post and organize assignments, quizzes, questions, materials in this section.</a:t>
            </a:r>
          </a:p>
        </p:txBody>
      </p:sp>
      <p:cxnSp>
        <p:nvCxnSpPr>
          <p:cNvPr id="59" name="Curved Connector 58">
            <a:extLst>
              <a:ext uri="{FF2B5EF4-FFF2-40B4-BE49-F238E27FC236}">
                <a16:creationId xmlns:a16="http://schemas.microsoft.com/office/drawing/2014/main" id="{922C4CC2-2061-1448-A53E-94BD6F61E4AF}"/>
              </a:ext>
            </a:extLst>
          </p:cNvPr>
          <p:cNvCxnSpPr>
            <a:cxnSpLocks/>
            <a:stCxn id="44" idx="0"/>
          </p:cNvCxnSpPr>
          <p:nvPr/>
        </p:nvCxnSpPr>
        <p:spPr>
          <a:xfrm rot="16200000" flipV="1">
            <a:off x="4487998" y="3001747"/>
            <a:ext cx="3907982" cy="1801637"/>
          </a:xfrm>
          <a:prstGeom prst="curvedConnector3">
            <a:avLst>
              <a:gd name="adj1" fmla="val 50000"/>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4" name="Picture 3" descr="A close up of a logo&#10;&#10;Description automatically generated">
            <a:extLst>
              <a:ext uri="{FF2B5EF4-FFF2-40B4-BE49-F238E27FC236}">
                <a16:creationId xmlns:a16="http://schemas.microsoft.com/office/drawing/2014/main" id="{B2671309-84AE-49DE-9322-D72E036FA2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2828" y="127864"/>
            <a:ext cx="2518352" cy="897675"/>
          </a:xfrm>
          <a:prstGeom prst="rect">
            <a:avLst/>
          </a:prstGeom>
        </p:spPr>
      </p:pic>
    </p:spTree>
    <p:extLst>
      <p:ext uri="{BB962C8B-B14F-4D97-AF65-F5344CB8AC3E}">
        <p14:creationId xmlns:p14="http://schemas.microsoft.com/office/powerpoint/2010/main" val="360866078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5917405" cy="1542692"/>
          </a:xfrm>
          <a:prstGeom prst="rect">
            <a:avLst/>
          </a:prstGeom>
          <a:solidFill>
            <a:srgbClr val="004AAD"/>
          </a:solidFill>
        </p:spPr>
      </p:sp>
      <p:sp>
        <p:nvSpPr>
          <p:cNvPr id="3" name="AutoShape 3"/>
          <p:cNvSpPr/>
          <p:nvPr/>
        </p:nvSpPr>
        <p:spPr>
          <a:xfrm>
            <a:off x="5917405" y="0"/>
            <a:ext cx="6334113" cy="1542692"/>
          </a:xfrm>
          <a:prstGeom prst="rect">
            <a:avLst/>
          </a:prstGeom>
          <a:solidFill>
            <a:srgbClr val="F46721"/>
          </a:solidFill>
        </p:spPr>
      </p:sp>
      <p:sp>
        <p:nvSpPr>
          <p:cNvPr id="13" name="TextBox 13"/>
          <p:cNvSpPr txBox="1"/>
          <p:nvPr/>
        </p:nvSpPr>
        <p:spPr>
          <a:xfrm>
            <a:off x="5248111" y="-78414"/>
            <a:ext cx="2009413" cy="1569212"/>
          </a:xfrm>
          <a:prstGeom prst="rect">
            <a:avLst/>
          </a:prstGeom>
        </p:spPr>
        <p:txBody>
          <a:bodyPr lIns="0" tIns="0" rIns="0" bIns="0" rtlCol="0" anchor="t">
            <a:spAutoFit/>
          </a:bodyPr>
          <a:lstStyle/>
          <a:p>
            <a:pPr algn="ctr" defTabSz="609630">
              <a:lnSpc>
                <a:spcPts val="13441"/>
              </a:lnSpc>
            </a:pPr>
            <a:r>
              <a:rPr lang="en-US" sz="9600">
                <a:solidFill>
                  <a:srgbClr val="FFFFFF"/>
                </a:solidFill>
                <a:latin typeface="Raleway Heavy"/>
              </a:rPr>
              <a:t>3</a:t>
            </a:r>
          </a:p>
        </p:txBody>
      </p:sp>
      <p:sp>
        <p:nvSpPr>
          <p:cNvPr id="14" name="TextBox 14"/>
          <p:cNvSpPr txBox="1"/>
          <p:nvPr/>
        </p:nvSpPr>
        <p:spPr>
          <a:xfrm>
            <a:off x="6406659" y="297430"/>
            <a:ext cx="5844859" cy="984885"/>
          </a:xfrm>
          <a:prstGeom prst="rect">
            <a:avLst/>
          </a:prstGeom>
        </p:spPr>
        <p:txBody>
          <a:bodyPr wrap="square" lIns="0" tIns="0" rIns="0" bIns="0" rtlCol="0" anchor="t">
            <a:spAutoFit/>
          </a:bodyPr>
          <a:lstStyle/>
          <a:p>
            <a:pPr algn="ctr"/>
            <a:r>
              <a:rPr lang="en-US" sz="3200">
                <a:solidFill>
                  <a:schemeClr val="bg1"/>
                </a:solidFill>
                <a:latin typeface="Arial Black"/>
              </a:rPr>
              <a:t>How to add / invite students in your class? </a:t>
            </a:r>
            <a:endParaRPr lang="en-US" sz="3200">
              <a:solidFill>
                <a:schemeClr val="bg1"/>
              </a:solidFill>
              <a:cs typeface="Calibri"/>
            </a:endParaRPr>
          </a:p>
        </p:txBody>
      </p:sp>
      <p:sp>
        <p:nvSpPr>
          <p:cNvPr id="23" name="AutoShape 2">
            <a:extLst>
              <a:ext uri="{FF2B5EF4-FFF2-40B4-BE49-F238E27FC236}">
                <a16:creationId xmlns:a16="http://schemas.microsoft.com/office/drawing/2014/main" id="{59A10754-2610-4E57-8DFF-59C1F31B5E35}"/>
              </a:ext>
            </a:extLst>
          </p:cNvPr>
          <p:cNvSpPr/>
          <p:nvPr/>
        </p:nvSpPr>
        <p:spPr>
          <a:xfrm>
            <a:off x="0" y="-32794"/>
            <a:ext cx="5917405" cy="1583906"/>
          </a:xfrm>
          <a:prstGeom prst="rect">
            <a:avLst/>
          </a:prstGeom>
          <a:solidFill>
            <a:srgbClr val="004AAD"/>
          </a:solidFill>
        </p:spPr>
      </p:sp>
      <p:sp>
        <p:nvSpPr>
          <p:cNvPr id="24" name="Rectangle 23">
            <a:extLst>
              <a:ext uri="{FF2B5EF4-FFF2-40B4-BE49-F238E27FC236}">
                <a16:creationId xmlns:a16="http://schemas.microsoft.com/office/drawing/2014/main" id="{C3114E9A-7760-4D07-8F37-2F71ABEABFA8}"/>
              </a:ext>
            </a:extLst>
          </p:cNvPr>
          <p:cNvSpPr/>
          <p:nvPr/>
        </p:nvSpPr>
        <p:spPr>
          <a:xfrm>
            <a:off x="0" y="-61753"/>
            <a:ext cx="2952747" cy="16210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sp>
        <p:nvSpPr>
          <p:cNvPr id="26" name="Isosceles Triangle 25">
            <a:extLst>
              <a:ext uri="{FF2B5EF4-FFF2-40B4-BE49-F238E27FC236}">
                <a16:creationId xmlns:a16="http://schemas.microsoft.com/office/drawing/2014/main" id="{A227CAAF-1087-45E9-B1C1-6C9EAF817AC8}"/>
              </a:ext>
            </a:extLst>
          </p:cNvPr>
          <p:cNvSpPr/>
          <p:nvPr/>
        </p:nvSpPr>
        <p:spPr>
          <a:xfrm rot="5400000">
            <a:off x="2799408" y="91587"/>
            <a:ext cx="1703251" cy="139657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sp>
        <p:nvSpPr>
          <p:cNvPr id="11" name="Rectangle 10">
            <a:extLst>
              <a:ext uri="{FF2B5EF4-FFF2-40B4-BE49-F238E27FC236}">
                <a16:creationId xmlns:a16="http://schemas.microsoft.com/office/drawing/2014/main" id="{00CFDF43-0878-0341-9D59-26A8EEE0A0EB}"/>
              </a:ext>
            </a:extLst>
          </p:cNvPr>
          <p:cNvSpPr/>
          <p:nvPr/>
        </p:nvSpPr>
        <p:spPr>
          <a:xfrm>
            <a:off x="3553318" y="2396440"/>
            <a:ext cx="107576" cy="1005426"/>
          </a:xfrm>
          <a:prstGeom prst="rect">
            <a:avLst/>
          </a:prstGeom>
          <a:solidFill>
            <a:srgbClr val="70AD4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C29E00FC-4EB4-5243-9627-D80912054A2B}"/>
              </a:ext>
            </a:extLst>
          </p:cNvPr>
          <p:cNvSpPr/>
          <p:nvPr/>
        </p:nvSpPr>
        <p:spPr>
          <a:xfrm>
            <a:off x="694955" y="2396440"/>
            <a:ext cx="2858363" cy="1005426"/>
          </a:xfrm>
          <a:prstGeom prst="rect">
            <a:avLst/>
          </a:prstGeom>
          <a:solidFill>
            <a:srgbClr val="70AD47">
              <a:lumMod val="20000"/>
              <a:lumOff val="80000"/>
            </a:srgbClr>
          </a:solidFill>
          <a:ln w="12700" cap="flat" cmpd="sng" algn="ctr">
            <a:noFill/>
            <a:prstDash val="solid"/>
            <a:miter lim="800000"/>
          </a:ln>
          <a:effectLst/>
        </p:spPr>
        <p:txBody>
          <a:bodyPr rtlCol="0" anchor="ctr"/>
          <a:lstStyle/>
          <a:p>
            <a:pPr lvl="0" algn="ctr" defTabSz="914400"/>
            <a:r>
              <a:rPr lang="en-PH" sz="2800" b="1">
                <a:solidFill>
                  <a:schemeClr val="tx1">
                    <a:lumMod val="95000"/>
                    <a:lumOff val="5000"/>
                  </a:schemeClr>
                </a:solidFill>
                <a:latin typeface="Arial" panose="020B0604020202020204" pitchFamily="34" charset="0"/>
                <a:cs typeface="Arial" panose="020B0604020202020204" pitchFamily="34" charset="0"/>
              </a:rPr>
              <a:t>Email invite</a:t>
            </a:r>
            <a:endParaRPr kumimoji="0" lang="en-US" sz="2800" b="1" i="0" u="none" strike="noStrike" kern="0" cap="none" spc="0" normalizeH="0" baseline="0" noProof="0">
              <a:ln>
                <a:noFill/>
              </a:ln>
              <a:solidFill>
                <a:schemeClr val="tx1">
                  <a:lumMod val="95000"/>
                  <a:lumOff val="5000"/>
                </a:schemeClr>
              </a:solidFill>
              <a:effectLst/>
              <a:uLnTx/>
              <a:uFillTx/>
              <a:latin typeface="Calibri" panose="020F0502020204030204"/>
            </a:endParaRPr>
          </a:p>
        </p:txBody>
      </p:sp>
      <p:sp>
        <p:nvSpPr>
          <p:cNvPr id="16" name="Rectangle 15">
            <a:extLst>
              <a:ext uri="{FF2B5EF4-FFF2-40B4-BE49-F238E27FC236}">
                <a16:creationId xmlns:a16="http://schemas.microsoft.com/office/drawing/2014/main" id="{DF3C7215-68AE-C448-A8DC-93590DF26798}"/>
              </a:ext>
            </a:extLst>
          </p:cNvPr>
          <p:cNvSpPr/>
          <p:nvPr/>
        </p:nvSpPr>
        <p:spPr>
          <a:xfrm>
            <a:off x="3754679" y="2396440"/>
            <a:ext cx="8038928" cy="1005426"/>
          </a:xfrm>
          <a:prstGeom prst="rect">
            <a:avLst/>
          </a:prstGeom>
          <a:solidFill>
            <a:srgbClr val="70AD47">
              <a:lumMod val="20000"/>
              <a:lumOff val="80000"/>
            </a:srgbClr>
          </a:solidFill>
          <a:ln w="12700" cap="flat" cmpd="sng" algn="ctr">
            <a:noFill/>
            <a:prstDash val="solid"/>
            <a:miter lim="800000"/>
          </a:ln>
          <a:effectLst/>
        </p:spPr>
        <p:txBody>
          <a:bodyPr rtlCol="0" anchor="ctr"/>
          <a:lstStyle/>
          <a:p>
            <a:pPr algn="ctr" fontAlgn="base"/>
            <a:r>
              <a:rPr lang="en-PH" sz="2800">
                <a:latin typeface="Arial" panose="020B0604020202020204" pitchFamily="34" charset="0"/>
                <a:cs typeface="Arial" panose="020B0604020202020204" pitchFamily="34" charset="0"/>
              </a:rPr>
              <a:t>Through the “People” section, you can invite students through email</a:t>
            </a:r>
            <a:endParaRPr lang="en-PH">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74CC3EC7-797F-EE41-A423-41509FD058F5}"/>
              </a:ext>
            </a:extLst>
          </p:cNvPr>
          <p:cNvSpPr/>
          <p:nvPr/>
        </p:nvSpPr>
        <p:spPr>
          <a:xfrm>
            <a:off x="3553318" y="3603917"/>
            <a:ext cx="107576" cy="1005426"/>
          </a:xfrm>
          <a:prstGeom prst="rect">
            <a:avLst/>
          </a:prstGeom>
          <a:solidFill>
            <a:srgbClr val="4472C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EE624527-F8B6-C94C-8FCF-26B93561DC60}"/>
              </a:ext>
            </a:extLst>
          </p:cNvPr>
          <p:cNvSpPr/>
          <p:nvPr/>
        </p:nvSpPr>
        <p:spPr>
          <a:xfrm>
            <a:off x="3754679" y="3609778"/>
            <a:ext cx="8038928" cy="1005426"/>
          </a:xfrm>
          <a:prstGeom prst="rect">
            <a:avLst/>
          </a:prstGeom>
          <a:solidFill>
            <a:srgbClr val="4472C4">
              <a:lumMod val="20000"/>
              <a:lumOff val="80000"/>
            </a:srgbClr>
          </a:solidFill>
          <a:ln w="12700" cap="flat" cmpd="sng" algn="ctr">
            <a:noFill/>
            <a:prstDash val="solid"/>
            <a:miter lim="800000"/>
          </a:ln>
          <a:effectLst/>
        </p:spPr>
        <p:txBody>
          <a:bodyPr rtlCol="0" anchor="ctr"/>
          <a:lstStyle/>
          <a:p>
            <a:pPr lvl="0" algn="ctr" defTabSz="914400"/>
            <a:r>
              <a:rPr lang="en-PH" sz="2800">
                <a:solidFill>
                  <a:srgbClr val="3C4043"/>
                </a:solidFill>
                <a:latin typeface="Arial" panose="020B0604020202020204" pitchFamily="34" charset="0"/>
                <a:cs typeface="Arial" panose="020B0604020202020204" pitchFamily="34" charset="0"/>
              </a:rPr>
              <a:t>Students enter the class code in the “Join a class”. Each code is unique to every class.</a:t>
            </a:r>
            <a:endParaRPr kumimoji="0" lang="en-US" sz="2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0E5AEED3-C14E-CE49-96E4-7ED802CEF10D}"/>
              </a:ext>
            </a:extLst>
          </p:cNvPr>
          <p:cNvSpPr/>
          <p:nvPr/>
        </p:nvSpPr>
        <p:spPr>
          <a:xfrm>
            <a:off x="694955" y="3603917"/>
            <a:ext cx="2858363" cy="1005426"/>
          </a:xfrm>
          <a:prstGeom prst="rect">
            <a:avLst/>
          </a:prstGeom>
          <a:solidFill>
            <a:srgbClr val="4472C4">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800" b="1" kern="0">
                <a:solidFill>
                  <a:schemeClr val="tx1">
                    <a:lumMod val="95000"/>
                    <a:lumOff val="5000"/>
                  </a:schemeClr>
                </a:solidFill>
                <a:latin typeface="Arial" panose="020B0604020202020204" pitchFamily="34" charset="0"/>
                <a:cs typeface="Arial" panose="020B0604020202020204" pitchFamily="34" charset="0"/>
              </a:rPr>
              <a:t>Class Code</a:t>
            </a:r>
            <a:endParaRPr kumimoji="0" lang="en-US" sz="2800" b="1" i="0" u="none" strike="noStrike" kern="0" cap="none" spc="0" normalizeH="0" baseline="0" noProof="0">
              <a:ln>
                <a:noFill/>
              </a:ln>
              <a:solidFill>
                <a:schemeClr val="tx1">
                  <a:lumMod val="95000"/>
                  <a:lumOff val="5000"/>
                </a:schemeClr>
              </a:solidFill>
              <a:effectLst/>
              <a:uLnTx/>
              <a:uFillTx/>
              <a:latin typeface="Arial" panose="020B0604020202020204" pitchFamily="34" charset="0"/>
              <a:cs typeface="Arial" panose="020B0604020202020204" pitchFamily="34" charset="0"/>
            </a:endParaRPr>
          </a:p>
        </p:txBody>
      </p:sp>
      <p:sp>
        <p:nvSpPr>
          <p:cNvPr id="20" name="Rectangle 19">
            <a:extLst>
              <a:ext uri="{FF2B5EF4-FFF2-40B4-BE49-F238E27FC236}">
                <a16:creationId xmlns:a16="http://schemas.microsoft.com/office/drawing/2014/main" id="{B2749BF5-6E48-5047-9003-B837B8C0E054}"/>
              </a:ext>
            </a:extLst>
          </p:cNvPr>
          <p:cNvSpPr/>
          <p:nvPr/>
        </p:nvSpPr>
        <p:spPr>
          <a:xfrm>
            <a:off x="614970" y="5768555"/>
            <a:ext cx="11180713" cy="954107"/>
          </a:xfrm>
          <a:prstGeom prst="rect">
            <a:avLst/>
          </a:prstGeom>
        </p:spPr>
        <p:txBody>
          <a:bodyPr wrap="square">
            <a:spAutoFit/>
          </a:bodyPr>
          <a:lstStyle/>
          <a:p>
            <a:r>
              <a:rPr lang="en-PH" sz="2800">
                <a:solidFill>
                  <a:srgbClr val="3C4043"/>
                </a:solidFill>
                <a:latin typeface="Arial" panose="020B0604020202020204" pitchFamily="34" charset="0"/>
                <a:cs typeface="Arial" panose="020B0604020202020204" pitchFamily="34" charset="0"/>
              </a:rPr>
              <a:t>Note: Students can unenroll themselves from classes. If they unenroll, their grades are removed.</a:t>
            </a:r>
          </a:p>
        </p:txBody>
      </p:sp>
      <p:sp>
        <p:nvSpPr>
          <p:cNvPr id="21" name="TextBox 19">
            <a:extLst>
              <a:ext uri="{FF2B5EF4-FFF2-40B4-BE49-F238E27FC236}">
                <a16:creationId xmlns:a16="http://schemas.microsoft.com/office/drawing/2014/main" id="{04D82C7B-FCB9-E544-AE2E-BA91595ADB9E}"/>
              </a:ext>
            </a:extLst>
          </p:cNvPr>
          <p:cNvSpPr txBox="1"/>
          <p:nvPr/>
        </p:nvSpPr>
        <p:spPr>
          <a:xfrm>
            <a:off x="467807" y="1719913"/>
            <a:ext cx="11542959" cy="553998"/>
          </a:xfrm>
          <a:prstGeom prst="rect">
            <a:avLst/>
          </a:prstGeom>
        </p:spPr>
        <p:txBody>
          <a:bodyPr wrap="square" lIns="0" tIns="0" rIns="0" bIns="0" rtlCol="0" anchor="t">
            <a:spAutoFit/>
          </a:bodyPr>
          <a:lstStyle/>
          <a:p>
            <a:pPr algn="ctr"/>
            <a:r>
              <a:rPr lang="en-PH" sz="3600" b="1">
                <a:latin typeface="Arial"/>
                <a:cs typeface="Arial"/>
              </a:rPr>
              <a:t>How to add students into your Google Classroom? </a:t>
            </a:r>
            <a:endParaRPr lang="en-PH" sz="3600" b="1">
              <a:latin typeface="Arial" panose="020B0604020202020204" pitchFamily="34" charset="0"/>
              <a:cs typeface="Arial" panose="020B0604020202020204" pitchFamily="34" charset="0"/>
            </a:endParaRPr>
          </a:p>
        </p:txBody>
      </p:sp>
      <p:sp>
        <p:nvSpPr>
          <p:cNvPr id="22" name="Rectangle 21">
            <a:extLst>
              <a:ext uri="{FF2B5EF4-FFF2-40B4-BE49-F238E27FC236}">
                <a16:creationId xmlns:a16="http://schemas.microsoft.com/office/drawing/2014/main" id="{913565D5-AA8C-344A-97D2-90408D25C7B3}"/>
              </a:ext>
            </a:extLst>
          </p:cNvPr>
          <p:cNvSpPr/>
          <p:nvPr/>
        </p:nvSpPr>
        <p:spPr>
          <a:xfrm>
            <a:off x="3553318" y="4789958"/>
            <a:ext cx="107576" cy="1005426"/>
          </a:xfrm>
          <a:prstGeom prst="rect">
            <a:avLst/>
          </a:prstGeom>
          <a:solidFill>
            <a:schemeClr val="accent6">
              <a:lumMod val="75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F09870E9-EF20-1C46-88C7-EF0D4CCE93C2}"/>
              </a:ext>
            </a:extLst>
          </p:cNvPr>
          <p:cNvSpPr/>
          <p:nvPr/>
        </p:nvSpPr>
        <p:spPr>
          <a:xfrm>
            <a:off x="3754679" y="4795819"/>
            <a:ext cx="8038928" cy="1005426"/>
          </a:xfrm>
          <a:prstGeom prst="rect">
            <a:avLst/>
          </a:prstGeom>
          <a:solidFill>
            <a:schemeClr val="accent6">
              <a:lumMod val="40000"/>
              <a:lumOff val="60000"/>
            </a:schemeClr>
          </a:solidFill>
          <a:ln w="12700" cap="flat" cmpd="sng" algn="ctr">
            <a:noFill/>
            <a:prstDash val="solid"/>
            <a:miter lim="800000"/>
          </a:ln>
          <a:effectLst/>
        </p:spPr>
        <p:txBody>
          <a:bodyPr rtlCol="0" anchor="ctr"/>
          <a:lstStyle/>
          <a:p>
            <a:pPr lvl="0" algn="ctr" defTabSz="914400"/>
            <a:r>
              <a:rPr lang="en-PH" sz="2800">
                <a:solidFill>
                  <a:srgbClr val="3C4043"/>
                </a:solidFill>
                <a:latin typeface="Arial" panose="020B0604020202020204" pitchFamily="34" charset="0"/>
                <a:cs typeface="Arial" panose="020B0604020202020204" pitchFamily="34" charset="0"/>
              </a:rPr>
              <a:t>You can generate an invite link and send it though any messaging applications.</a:t>
            </a:r>
            <a:endParaRPr kumimoji="0" lang="en-US" sz="2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CCFDB048-19ED-624C-90BA-935074FEDB71}"/>
              </a:ext>
            </a:extLst>
          </p:cNvPr>
          <p:cNvSpPr/>
          <p:nvPr/>
        </p:nvSpPr>
        <p:spPr>
          <a:xfrm>
            <a:off x="694955" y="4789958"/>
            <a:ext cx="2858363" cy="1005426"/>
          </a:xfrm>
          <a:prstGeom prst="rect">
            <a:avLst/>
          </a:prstGeom>
          <a:solidFill>
            <a:schemeClr val="accent6">
              <a:lumMod val="40000"/>
              <a:lumOff val="6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800" b="1" kern="0">
                <a:solidFill>
                  <a:schemeClr val="tx1">
                    <a:lumMod val="95000"/>
                    <a:lumOff val="5000"/>
                  </a:schemeClr>
                </a:solidFill>
                <a:latin typeface="Arial" panose="020B0604020202020204" pitchFamily="34" charset="0"/>
                <a:cs typeface="Arial" panose="020B0604020202020204" pitchFamily="34" charset="0"/>
              </a:rPr>
              <a:t>Invite Link</a:t>
            </a:r>
            <a:endParaRPr kumimoji="0" lang="en-US" sz="2800" b="1" i="0" u="none" strike="noStrike" kern="0" cap="none" spc="0" normalizeH="0" baseline="0" noProof="0">
              <a:ln>
                <a:noFill/>
              </a:ln>
              <a:solidFill>
                <a:schemeClr val="tx1">
                  <a:lumMod val="95000"/>
                  <a:lumOff val="5000"/>
                </a:schemeClr>
              </a:solidFill>
              <a:effectLst/>
              <a:uLnTx/>
              <a:uFillTx/>
              <a:latin typeface="Arial" panose="020B0604020202020204" pitchFamily="34" charset="0"/>
              <a:cs typeface="Arial" panose="020B0604020202020204" pitchFamily="34" charset="0"/>
            </a:endParaRPr>
          </a:p>
        </p:txBody>
      </p:sp>
      <p:pic>
        <p:nvPicPr>
          <p:cNvPr id="4" name="Picture 3" descr="A close up of a logo&#10;&#10;Description automatically generated">
            <a:extLst>
              <a:ext uri="{FF2B5EF4-FFF2-40B4-BE49-F238E27FC236}">
                <a16:creationId xmlns:a16="http://schemas.microsoft.com/office/drawing/2014/main" id="{AFA09909-3A33-4F8C-8305-7FE19BFE4B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2828" y="127864"/>
            <a:ext cx="2518352" cy="897675"/>
          </a:xfrm>
          <a:prstGeom prst="rect">
            <a:avLst/>
          </a:prstGeom>
        </p:spPr>
      </p:pic>
    </p:spTree>
    <p:extLst>
      <p:ext uri="{BB962C8B-B14F-4D97-AF65-F5344CB8AC3E}">
        <p14:creationId xmlns:p14="http://schemas.microsoft.com/office/powerpoint/2010/main" val="190936287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5917405" cy="1542692"/>
          </a:xfrm>
          <a:prstGeom prst="rect">
            <a:avLst/>
          </a:prstGeom>
          <a:solidFill>
            <a:srgbClr val="004AAD"/>
          </a:solidFill>
        </p:spPr>
      </p:sp>
      <p:sp>
        <p:nvSpPr>
          <p:cNvPr id="3" name="AutoShape 3"/>
          <p:cNvSpPr/>
          <p:nvPr/>
        </p:nvSpPr>
        <p:spPr>
          <a:xfrm>
            <a:off x="5917405" y="0"/>
            <a:ext cx="6334113" cy="1542692"/>
          </a:xfrm>
          <a:prstGeom prst="rect">
            <a:avLst/>
          </a:prstGeom>
          <a:solidFill>
            <a:srgbClr val="F46721"/>
          </a:solidFill>
        </p:spPr>
      </p:sp>
      <p:sp>
        <p:nvSpPr>
          <p:cNvPr id="13" name="TextBox 13"/>
          <p:cNvSpPr txBox="1"/>
          <p:nvPr/>
        </p:nvSpPr>
        <p:spPr>
          <a:xfrm>
            <a:off x="5248111" y="-78414"/>
            <a:ext cx="2009413" cy="1569212"/>
          </a:xfrm>
          <a:prstGeom prst="rect">
            <a:avLst/>
          </a:prstGeom>
        </p:spPr>
        <p:txBody>
          <a:bodyPr lIns="0" tIns="0" rIns="0" bIns="0" rtlCol="0" anchor="t">
            <a:spAutoFit/>
          </a:bodyPr>
          <a:lstStyle/>
          <a:p>
            <a:pPr algn="ctr" defTabSz="609630">
              <a:lnSpc>
                <a:spcPts val="13441"/>
              </a:lnSpc>
            </a:pPr>
            <a:r>
              <a:rPr lang="en-US" sz="9600">
                <a:solidFill>
                  <a:srgbClr val="FFFFFF"/>
                </a:solidFill>
                <a:latin typeface="Raleway Heavy"/>
              </a:rPr>
              <a:t>3</a:t>
            </a:r>
          </a:p>
        </p:txBody>
      </p:sp>
      <p:sp>
        <p:nvSpPr>
          <p:cNvPr id="14" name="TextBox 14"/>
          <p:cNvSpPr txBox="1"/>
          <p:nvPr/>
        </p:nvSpPr>
        <p:spPr>
          <a:xfrm>
            <a:off x="6406659" y="297430"/>
            <a:ext cx="5844859" cy="984885"/>
          </a:xfrm>
          <a:prstGeom prst="rect">
            <a:avLst/>
          </a:prstGeom>
        </p:spPr>
        <p:txBody>
          <a:bodyPr wrap="square" lIns="0" tIns="0" rIns="0" bIns="0" rtlCol="0" anchor="t">
            <a:spAutoFit/>
          </a:bodyPr>
          <a:lstStyle/>
          <a:p>
            <a:pPr algn="ctr"/>
            <a:r>
              <a:rPr lang="en-US" sz="3200">
                <a:solidFill>
                  <a:schemeClr val="bg1"/>
                </a:solidFill>
                <a:latin typeface="Arial Black"/>
              </a:rPr>
              <a:t>How to add / invite students in your class? </a:t>
            </a:r>
            <a:endParaRPr lang="en-US" sz="3200">
              <a:solidFill>
                <a:schemeClr val="bg1"/>
              </a:solidFill>
              <a:cs typeface="Calibri"/>
            </a:endParaRPr>
          </a:p>
        </p:txBody>
      </p:sp>
      <p:sp>
        <p:nvSpPr>
          <p:cNvPr id="23" name="AutoShape 2">
            <a:extLst>
              <a:ext uri="{FF2B5EF4-FFF2-40B4-BE49-F238E27FC236}">
                <a16:creationId xmlns:a16="http://schemas.microsoft.com/office/drawing/2014/main" id="{59A10754-2610-4E57-8DFF-59C1F31B5E35}"/>
              </a:ext>
            </a:extLst>
          </p:cNvPr>
          <p:cNvSpPr/>
          <p:nvPr/>
        </p:nvSpPr>
        <p:spPr>
          <a:xfrm>
            <a:off x="0" y="-32794"/>
            <a:ext cx="5917405" cy="1583906"/>
          </a:xfrm>
          <a:prstGeom prst="rect">
            <a:avLst/>
          </a:prstGeom>
          <a:solidFill>
            <a:srgbClr val="004AAD"/>
          </a:solidFill>
        </p:spPr>
      </p:sp>
      <p:sp>
        <p:nvSpPr>
          <p:cNvPr id="24" name="Rectangle 23">
            <a:extLst>
              <a:ext uri="{FF2B5EF4-FFF2-40B4-BE49-F238E27FC236}">
                <a16:creationId xmlns:a16="http://schemas.microsoft.com/office/drawing/2014/main" id="{C3114E9A-7760-4D07-8F37-2F71ABEABFA8}"/>
              </a:ext>
            </a:extLst>
          </p:cNvPr>
          <p:cNvSpPr/>
          <p:nvPr/>
        </p:nvSpPr>
        <p:spPr>
          <a:xfrm>
            <a:off x="0" y="-61753"/>
            <a:ext cx="2952747" cy="16210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sp>
        <p:nvSpPr>
          <p:cNvPr id="26" name="Isosceles Triangle 25">
            <a:extLst>
              <a:ext uri="{FF2B5EF4-FFF2-40B4-BE49-F238E27FC236}">
                <a16:creationId xmlns:a16="http://schemas.microsoft.com/office/drawing/2014/main" id="{A227CAAF-1087-45E9-B1C1-6C9EAF817AC8}"/>
              </a:ext>
            </a:extLst>
          </p:cNvPr>
          <p:cNvSpPr/>
          <p:nvPr/>
        </p:nvSpPr>
        <p:spPr>
          <a:xfrm rot="5400000">
            <a:off x="2799408" y="91587"/>
            <a:ext cx="1703251" cy="139657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pic>
        <p:nvPicPr>
          <p:cNvPr id="4" name="Screen Recording 2020-08-27 at 11.00.37 AM.mov" descr="Screen Recording 2020-08-27 at 11.00.37 AM.mov">
            <a:hlinkClick r:id="" action="ppaction://media"/>
            <a:extLst>
              <a:ext uri="{FF2B5EF4-FFF2-40B4-BE49-F238E27FC236}">
                <a16:creationId xmlns:a16="http://schemas.microsoft.com/office/drawing/2014/main" id="{45F673C4-C17F-9D46-890B-35E35BD4F486}"/>
              </a:ext>
            </a:extLst>
          </p:cNvPr>
          <p:cNvPicPr>
            <a:picLocks noChangeAspect="1"/>
          </p:cNvPicPr>
          <p:nvPr>
            <a:videoFile r:link="rId1"/>
            <p:extLst>
              <p:ext uri="{DAA4B4D4-6D71-4841-9C94-3DE7FCFB9230}">
                <p14:media xmlns:p14="http://schemas.microsoft.com/office/powerpoint/2010/main" r:embed="rId2">
                  <p14:trim end="3045.4098"/>
                </p14:media>
              </p:ext>
            </p:extLst>
          </p:nvPr>
        </p:nvPicPr>
        <p:blipFill>
          <a:blip r:embed="rId4"/>
          <a:stretch>
            <a:fillRect/>
          </a:stretch>
        </p:blipFill>
        <p:spPr>
          <a:xfrm>
            <a:off x="1766733" y="1632713"/>
            <a:ext cx="8658534" cy="5182883"/>
          </a:xfrm>
          <a:prstGeom prst="rect">
            <a:avLst/>
          </a:prstGeom>
        </p:spPr>
      </p:pic>
      <p:pic>
        <p:nvPicPr>
          <p:cNvPr id="5" name="Picture 4" descr="A close up of a logo&#10;&#10;Description automatically generated">
            <a:extLst>
              <a:ext uri="{FF2B5EF4-FFF2-40B4-BE49-F238E27FC236}">
                <a16:creationId xmlns:a16="http://schemas.microsoft.com/office/drawing/2014/main" id="{90105599-4A08-4EAE-A36F-BFB83377801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2828" y="127864"/>
            <a:ext cx="2518352" cy="897675"/>
          </a:xfrm>
          <a:prstGeom prst="rect">
            <a:avLst/>
          </a:prstGeom>
        </p:spPr>
      </p:pic>
    </p:spTree>
    <p:extLst>
      <p:ext uri="{BB962C8B-B14F-4D97-AF65-F5344CB8AC3E}">
        <p14:creationId xmlns:p14="http://schemas.microsoft.com/office/powerpoint/2010/main" val="255360218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98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8"/>
          <p:cNvSpPr txBox="1"/>
          <p:nvPr/>
        </p:nvSpPr>
        <p:spPr>
          <a:xfrm>
            <a:off x="7776183" y="3283982"/>
            <a:ext cx="6350" cy="348429"/>
          </a:xfrm>
          <a:prstGeom prst="rect">
            <a:avLst/>
          </a:prstGeom>
        </p:spPr>
        <p:txBody>
          <a:bodyPr lIns="0" tIns="0" rIns="0" bIns="0" rtlCol="0" anchor="t">
            <a:spAutoFit/>
          </a:bodyPr>
          <a:lstStyle/>
          <a:p>
            <a:pPr algn="ctr" defTabSz="609630">
              <a:lnSpc>
                <a:spcPts val="3173"/>
              </a:lnSpc>
              <a:defRPr/>
            </a:pPr>
            <a:endParaRPr sz="1200">
              <a:solidFill>
                <a:prstClr val="black"/>
              </a:solidFill>
              <a:latin typeface="Calibri"/>
            </a:endParaRPr>
          </a:p>
        </p:txBody>
      </p:sp>
      <p:grpSp>
        <p:nvGrpSpPr>
          <p:cNvPr id="19" name="Group 18">
            <a:extLst>
              <a:ext uri="{FF2B5EF4-FFF2-40B4-BE49-F238E27FC236}">
                <a16:creationId xmlns:a16="http://schemas.microsoft.com/office/drawing/2014/main" id="{DABDBC12-1643-4C9D-9153-CC3114CC6FD0}"/>
              </a:ext>
            </a:extLst>
          </p:cNvPr>
          <p:cNvGrpSpPr/>
          <p:nvPr/>
        </p:nvGrpSpPr>
        <p:grpSpPr>
          <a:xfrm>
            <a:off x="0" y="-53195"/>
            <a:ext cx="12251517" cy="1802431"/>
            <a:chOff x="-422649" y="-79793"/>
            <a:chExt cx="18799925" cy="2703647"/>
          </a:xfrm>
        </p:grpSpPr>
        <p:sp>
          <p:nvSpPr>
            <p:cNvPr id="14" name="AutoShape 3">
              <a:extLst>
                <a:ext uri="{FF2B5EF4-FFF2-40B4-BE49-F238E27FC236}">
                  <a16:creationId xmlns:a16="http://schemas.microsoft.com/office/drawing/2014/main" id="{9EE504B6-7D68-436B-97C2-31541218D674}"/>
                </a:ext>
              </a:extLst>
            </p:cNvPr>
            <p:cNvSpPr/>
            <p:nvPr/>
          </p:nvSpPr>
          <p:spPr>
            <a:xfrm>
              <a:off x="8876107" y="0"/>
              <a:ext cx="9501169" cy="2314038"/>
            </a:xfrm>
            <a:prstGeom prst="rect">
              <a:avLst/>
            </a:prstGeom>
            <a:solidFill>
              <a:srgbClr val="F46721"/>
            </a:solidFill>
          </p:spPr>
        </p:sp>
        <p:grpSp>
          <p:nvGrpSpPr>
            <p:cNvPr id="15" name="Group 4">
              <a:extLst>
                <a:ext uri="{FF2B5EF4-FFF2-40B4-BE49-F238E27FC236}">
                  <a16:creationId xmlns:a16="http://schemas.microsoft.com/office/drawing/2014/main" id="{01625CDE-BC44-40E0-B0BA-625180011787}"/>
                </a:ext>
              </a:extLst>
            </p:cNvPr>
            <p:cNvGrpSpPr/>
            <p:nvPr/>
          </p:nvGrpSpPr>
          <p:grpSpPr>
            <a:xfrm>
              <a:off x="10287000" y="220795"/>
              <a:ext cx="7947650" cy="2403059"/>
              <a:chOff x="0" y="0"/>
              <a:chExt cx="10596866" cy="3204079"/>
            </a:xfrm>
          </p:grpSpPr>
          <p:pic>
            <p:nvPicPr>
              <p:cNvPr id="16" name="Picture 5">
                <a:extLst>
                  <a:ext uri="{FF2B5EF4-FFF2-40B4-BE49-F238E27FC236}">
                    <a16:creationId xmlns:a16="http://schemas.microsoft.com/office/drawing/2014/main" id="{45CEC6D9-8C0C-49D9-B32F-12A4BDC11A88}"/>
                  </a:ext>
                </a:extLst>
              </p:cNvPr>
              <p:cNvPicPr>
                <a:picLocks noChangeAspect="1"/>
              </p:cNvPicPr>
              <p:nvPr/>
            </p:nvPicPr>
            <p:blipFill>
              <a:blip r:embed="rId2"/>
              <a:srcRect r="21984"/>
              <a:stretch>
                <a:fillRect/>
              </a:stretch>
            </p:blipFill>
            <p:spPr>
              <a:xfrm>
                <a:off x="7909052" y="0"/>
                <a:ext cx="2687814" cy="3204079"/>
              </a:xfrm>
              <a:prstGeom prst="rect">
                <a:avLst/>
              </a:prstGeom>
            </p:spPr>
          </p:pic>
          <p:pic>
            <p:nvPicPr>
              <p:cNvPr id="17" name="Picture 6">
                <a:extLst>
                  <a:ext uri="{FF2B5EF4-FFF2-40B4-BE49-F238E27FC236}">
                    <a16:creationId xmlns:a16="http://schemas.microsoft.com/office/drawing/2014/main" id="{5DE8EC1D-01E1-4C05-8E42-3DA8C3466428}"/>
                  </a:ext>
                </a:extLst>
              </p:cNvPr>
              <p:cNvPicPr>
                <a:picLocks noChangeAspect="1"/>
              </p:cNvPicPr>
              <p:nvPr/>
            </p:nvPicPr>
            <p:blipFill>
              <a:blip r:embed="rId2"/>
              <a:srcRect/>
              <a:stretch>
                <a:fillRect/>
              </a:stretch>
            </p:blipFill>
            <p:spPr>
              <a:xfrm>
                <a:off x="4022739" y="0"/>
                <a:ext cx="3445246" cy="3204079"/>
              </a:xfrm>
              <a:prstGeom prst="rect">
                <a:avLst/>
              </a:prstGeom>
            </p:spPr>
          </p:pic>
          <p:pic>
            <p:nvPicPr>
              <p:cNvPr id="18" name="Picture 7">
                <a:extLst>
                  <a:ext uri="{FF2B5EF4-FFF2-40B4-BE49-F238E27FC236}">
                    <a16:creationId xmlns:a16="http://schemas.microsoft.com/office/drawing/2014/main" id="{D46BD8E0-AD03-4FC1-9FD9-7AA6134C0941}"/>
                  </a:ext>
                </a:extLst>
              </p:cNvPr>
              <p:cNvPicPr>
                <a:picLocks noChangeAspect="1"/>
              </p:cNvPicPr>
              <p:nvPr/>
            </p:nvPicPr>
            <p:blipFill>
              <a:blip r:embed="rId2"/>
              <a:srcRect/>
              <a:stretch>
                <a:fillRect/>
              </a:stretch>
            </p:blipFill>
            <p:spPr>
              <a:xfrm>
                <a:off x="0" y="0"/>
                <a:ext cx="3445246" cy="3204079"/>
              </a:xfrm>
              <a:prstGeom prst="rect">
                <a:avLst/>
              </a:prstGeom>
            </p:spPr>
          </p:pic>
        </p:grpSp>
        <p:sp>
          <p:nvSpPr>
            <p:cNvPr id="13" name="AutoShape 2">
              <a:extLst>
                <a:ext uri="{FF2B5EF4-FFF2-40B4-BE49-F238E27FC236}">
                  <a16:creationId xmlns:a16="http://schemas.microsoft.com/office/drawing/2014/main" id="{AA3C5B9E-DC49-4A18-A0B3-F3BA4270F419}"/>
                </a:ext>
              </a:extLst>
            </p:cNvPr>
            <p:cNvSpPr/>
            <p:nvPr/>
          </p:nvSpPr>
          <p:spPr>
            <a:xfrm>
              <a:off x="-422649" y="-79793"/>
              <a:ext cx="12935415" cy="2403059"/>
            </a:xfrm>
            <a:prstGeom prst="rect">
              <a:avLst/>
            </a:prstGeom>
            <a:solidFill>
              <a:srgbClr val="004AAD"/>
            </a:solidFill>
          </p:spPr>
        </p:sp>
      </p:grpSp>
      <p:sp>
        <p:nvSpPr>
          <p:cNvPr id="22" name="AutoShape 2">
            <a:extLst>
              <a:ext uri="{FF2B5EF4-FFF2-40B4-BE49-F238E27FC236}">
                <a16:creationId xmlns:a16="http://schemas.microsoft.com/office/drawing/2014/main" id="{98F97EDD-37A2-405B-A7D3-8647617ECFCE}"/>
              </a:ext>
            </a:extLst>
          </p:cNvPr>
          <p:cNvSpPr/>
          <p:nvPr/>
        </p:nvSpPr>
        <p:spPr>
          <a:xfrm>
            <a:off x="1" y="-32794"/>
            <a:ext cx="8429739" cy="1583906"/>
          </a:xfrm>
          <a:prstGeom prst="rect">
            <a:avLst/>
          </a:prstGeom>
          <a:solidFill>
            <a:srgbClr val="004AAD"/>
          </a:solidFill>
        </p:spPr>
      </p:sp>
      <p:sp>
        <p:nvSpPr>
          <p:cNvPr id="23" name="Rectangle 22">
            <a:extLst>
              <a:ext uri="{FF2B5EF4-FFF2-40B4-BE49-F238E27FC236}">
                <a16:creationId xmlns:a16="http://schemas.microsoft.com/office/drawing/2014/main" id="{799B2884-9CEA-4880-BEC1-82CECF3A933A}"/>
              </a:ext>
            </a:extLst>
          </p:cNvPr>
          <p:cNvSpPr/>
          <p:nvPr/>
        </p:nvSpPr>
        <p:spPr>
          <a:xfrm>
            <a:off x="0" y="-61753"/>
            <a:ext cx="8429740" cy="16210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sp>
        <p:nvSpPr>
          <p:cNvPr id="24" name="Rectangle 23">
            <a:extLst>
              <a:ext uri="{FF2B5EF4-FFF2-40B4-BE49-F238E27FC236}">
                <a16:creationId xmlns:a16="http://schemas.microsoft.com/office/drawing/2014/main" id="{CFDC0C00-9533-4E72-960A-17ABAF797022}"/>
              </a:ext>
            </a:extLst>
          </p:cNvPr>
          <p:cNvSpPr/>
          <p:nvPr/>
        </p:nvSpPr>
        <p:spPr>
          <a:xfrm>
            <a:off x="3543437" y="-57293"/>
            <a:ext cx="4916039" cy="1616593"/>
          </a:xfrm>
          <a:prstGeom prst="rect">
            <a:avLst/>
          </a:prstGeom>
          <a:solidFill>
            <a:srgbClr val="004A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sp>
        <p:nvSpPr>
          <p:cNvPr id="25" name="Isosceles Triangle 24">
            <a:extLst>
              <a:ext uri="{FF2B5EF4-FFF2-40B4-BE49-F238E27FC236}">
                <a16:creationId xmlns:a16="http://schemas.microsoft.com/office/drawing/2014/main" id="{1ED5ECD1-502B-4177-976E-9DFCCD4B7026}"/>
              </a:ext>
            </a:extLst>
          </p:cNvPr>
          <p:cNvSpPr/>
          <p:nvPr/>
        </p:nvSpPr>
        <p:spPr>
          <a:xfrm rot="5400000">
            <a:off x="3297151" y="62505"/>
            <a:ext cx="1703251" cy="139657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pic>
        <p:nvPicPr>
          <p:cNvPr id="27" name="Picture 6">
            <a:extLst>
              <a:ext uri="{FF2B5EF4-FFF2-40B4-BE49-F238E27FC236}">
                <a16:creationId xmlns:a16="http://schemas.microsoft.com/office/drawing/2014/main" id="{E89B519A-752D-4A33-BCEB-E9B759BDD05E}"/>
              </a:ext>
            </a:extLst>
          </p:cNvPr>
          <p:cNvPicPr>
            <a:picLocks noChangeAspect="1"/>
          </p:cNvPicPr>
          <p:nvPr/>
        </p:nvPicPr>
        <p:blipFill>
          <a:blip r:embed="rId3"/>
          <a:srcRect/>
          <a:stretch>
            <a:fillRect/>
          </a:stretch>
        </p:blipFill>
        <p:spPr>
          <a:xfrm>
            <a:off x="474021" y="6351499"/>
            <a:ext cx="1031871" cy="263987"/>
          </a:xfrm>
          <a:prstGeom prst="rect">
            <a:avLst/>
          </a:prstGeom>
        </p:spPr>
      </p:pic>
      <p:pic>
        <p:nvPicPr>
          <p:cNvPr id="4" name="Picture 3" descr="A screenshot of a cell phone&#10;&#10;Description automatically generated">
            <a:extLst>
              <a:ext uri="{FF2B5EF4-FFF2-40B4-BE49-F238E27FC236}">
                <a16:creationId xmlns:a16="http://schemas.microsoft.com/office/drawing/2014/main" id="{B229B32C-E289-334A-ACF0-57B46AECD0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20188" y="1614854"/>
            <a:ext cx="6124689" cy="4914114"/>
          </a:xfrm>
          <a:prstGeom prst="rect">
            <a:avLst/>
          </a:prstGeom>
        </p:spPr>
      </p:pic>
      <p:pic>
        <p:nvPicPr>
          <p:cNvPr id="6" name="Picture 5" descr="A picture containing bird, flower&#10;&#10;Description automatically generated">
            <a:extLst>
              <a:ext uri="{FF2B5EF4-FFF2-40B4-BE49-F238E27FC236}">
                <a16:creationId xmlns:a16="http://schemas.microsoft.com/office/drawing/2014/main" id="{BBFD3168-424F-1345-BF57-706FDEA82E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8499" y="1920012"/>
            <a:ext cx="3658204" cy="2302073"/>
          </a:xfrm>
          <a:prstGeom prst="rect">
            <a:avLst/>
          </a:prstGeom>
        </p:spPr>
      </p:pic>
      <p:cxnSp>
        <p:nvCxnSpPr>
          <p:cNvPr id="10" name="Curved Connector 9">
            <a:extLst>
              <a:ext uri="{FF2B5EF4-FFF2-40B4-BE49-F238E27FC236}">
                <a16:creationId xmlns:a16="http://schemas.microsoft.com/office/drawing/2014/main" id="{2844B37C-0B02-2E47-8BEB-B0D7B25F92CF}"/>
              </a:ext>
            </a:extLst>
          </p:cNvPr>
          <p:cNvCxnSpPr>
            <a:cxnSpLocks/>
            <a:endCxn id="4" idx="1"/>
          </p:cNvCxnSpPr>
          <p:nvPr/>
        </p:nvCxnSpPr>
        <p:spPr>
          <a:xfrm>
            <a:off x="3189251" y="2543900"/>
            <a:ext cx="1530937" cy="1528011"/>
          </a:xfrm>
          <a:prstGeom prst="curvedConnector3">
            <a:avLst>
              <a:gd name="adj1" fmla="val 50000"/>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2" name="AutoShape 3">
            <a:extLst>
              <a:ext uri="{FF2B5EF4-FFF2-40B4-BE49-F238E27FC236}">
                <a16:creationId xmlns:a16="http://schemas.microsoft.com/office/drawing/2014/main" id="{0A715887-3063-6A4C-92F9-C40FDA2C9280}"/>
              </a:ext>
            </a:extLst>
          </p:cNvPr>
          <p:cNvSpPr/>
          <p:nvPr/>
        </p:nvSpPr>
        <p:spPr>
          <a:xfrm>
            <a:off x="5917405" y="0"/>
            <a:ext cx="6334113" cy="1542692"/>
          </a:xfrm>
          <a:prstGeom prst="rect">
            <a:avLst/>
          </a:prstGeom>
          <a:solidFill>
            <a:srgbClr val="F46721"/>
          </a:solidFill>
        </p:spPr>
      </p:sp>
      <p:sp>
        <p:nvSpPr>
          <p:cNvPr id="33" name="TextBox 14">
            <a:extLst>
              <a:ext uri="{FF2B5EF4-FFF2-40B4-BE49-F238E27FC236}">
                <a16:creationId xmlns:a16="http://schemas.microsoft.com/office/drawing/2014/main" id="{3F6BD454-8CF7-BA48-8730-D6ECF2D874B8}"/>
              </a:ext>
            </a:extLst>
          </p:cNvPr>
          <p:cNvSpPr txBox="1"/>
          <p:nvPr/>
        </p:nvSpPr>
        <p:spPr>
          <a:xfrm>
            <a:off x="6181028" y="297430"/>
            <a:ext cx="5844859" cy="984885"/>
          </a:xfrm>
          <a:prstGeom prst="rect">
            <a:avLst/>
          </a:prstGeom>
        </p:spPr>
        <p:txBody>
          <a:bodyPr wrap="square" lIns="0" tIns="0" rIns="0" bIns="0" rtlCol="0" anchor="t">
            <a:spAutoFit/>
          </a:bodyPr>
          <a:lstStyle/>
          <a:p>
            <a:pPr algn="ctr"/>
            <a:r>
              <a:rPr lang="en-US" sz="3200">
                <a:solidFill>
                  <a:schemeClr val="bg1"/>
                </a:solidFill>
                <a:latin typeface="Arial Black"/>
              </a:rPr>
              <a:t>Joining using class code (students’ perspective)</a:t>
            </a:r>
            <a:endParaRPr lang="en-US" sz="3200">
              <a:solidFill>
                <a:schemeClr val="bg1"/>
              </a:solidFill>
              <a:cs typeface="Calibri"/>
            </a:endParaRPr>
          </a:p>
        </p:txBody>
      </p:sp>
      <p:sp>
        <p:nvSpPr>
          <p:cNvPr id="20" name="TextBox 19">
            <a:extLst>
              <a:ext uri="{FF2B5EF4-FFF2-40B4-BE49-F238E27FC236}">
                <a16:creationId xmlns:a16="http://schemas.microsoft.com/office/drawing/2014/main" id="{55445E38-7570-614D-886F-A48E6C80A55C}"/>
              </a:ext>
            </a:extLst>
          </p:cNvPr>
          <p:cNvSpPr txBox="1"/>
          <p:nvPr/>
        </p:nvSpPr>
        <p:spPr>
          <a:xfrm>
            <a:off x="2030336" y="4149843"/>
            <a:ext cx="2171700" cy="1200329"/>
          </a:xfrm>
          <a:prstGeom prst="rect">
            <a:avLst/>
          </a:prstGeom>
          <a:noFill/>
          <a:ln>
            <a:solidFill>
              <a:srgbClr val="004AAD"/>
            </a:solidFill>
          </a:ln>
        </p:spPr>
        <p:txBody>
          <a:bodyPr wrap="square" rtlCol="0">
            <a:spAutoFit/>
          </a:bodyPr>
          <a:lstStyle/>
          <a:p>
            <a:r>
              <a:rPr lang="en-US">
                <a:solidFill>
                  <a:srgbClr val="004AAD"/>
                </a:solidFill>
              </a:rPr>
              <a:t>Click the + sign at the upper right corner of the screen.</a:t>
            </a:r>
          </a:p>
          <a:p>
            <a:r>
              <a:rPr lang="en-US">
                <a:solidFill>
                  <a:srgbClr val="004AAD"/>
                </a:solidFill>
              </a:rPr>
              <a:t>Choose “Join class”</a:t>
            </a:r>
          </a:p>
        </p:txBody>
      </p:sp>
      <p:sp>
        <p:nvSpPr>
          <p:cNvPr id="35" name="TextBox 34">
            <a:extLst>
              <a:ext uri="{FF2B5EF4-FFF2-40B4-BE49-F238E27FC236}">
                <a16:creationId xmlns:a16="http://schemas.microsoft.com/office/drawing/2014/main" id="{1C08BF3F-D017-5B4D-8E83-471890995713}"/>
              </a:ext>
            </a:extLst>
          </p:cNvPr>
          <p:cNvSpPr txBox="1"/>
          <p:nvPr/>
        </p:nvSpPr>
        <p:spPr>
          <a:xfrm>
            <a:off x="8292642" y="3978167"/>
            <a:ext cx="2171700" cy="646331"/>
          </a:xfrm>
          <a:prstGeom prst="rect">
            <a:avLst/>
          </a:prstGeom>
          <a:noFill/>
          <a:ln>
            <a:solidFill>
              <a:srgbClr val="004AAD"/>
            </a:solidFill>
          </a:ln>
        </p:spPr>
        <p:txBody>
          <a:bodyPr wrap="square" rtlCol="0">
            <a:spAutoFit/>
          </a:bodyPr>
          <a:lstStyle/>
          <a:p>
            <a:r>
              <a:rPr lang="en-US">
                <a:solidFill>
                  <a:srgbClr val="004AAD"/>
                </a:solidFill>
              </a:rPr>
              <a:t>Enter the class code given by the teacher</a:t>
            </a:r>
          </a:p>
        </p:txBody>
      </p:sp>
      <p:pic>
        <p:nvPicPr>
          <p:cNvPr id="3" name="Picture 2" descr="A close up of a logo&#10;&#10;Description automatically generated">
            <a:extLst>
              <a:ext uri="{FF2B5EF4-FFF2-40B4-BE49-F238E27FC236}">
                <a16:creationId xmlns:a16="http://schemas.microsoft.com/office/drawing/2014/main" id="{DF46E7F6-D8EF-470E-985D-341819B0AB8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2828" y="127864"/>
            <a:ext cx="2518352" cy="897675"/>
          </a:xfrm>
          <a:prstGeom prst="rect">
            <a:avLst/>
          </a:prstGeom>
        </p:spPr>
      </p:pic>
    </p:spTree>
    <p:extLst>
      <p:ext uri="{BB962C8B-B14F-4D97-AF65-F5344CB8AC3E}">
        <p14:creationId xmlns:p14="http://schemas.microsoft.com/office/powerpoint/2010/main" val="254175566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DABDBC12-1643-4C9D-9153-CC3114CC6FD0}"/>
              </a:ext>
            </a:extLst>
          </p:cNvPr>
          <p:cNvGrpSpPr/>
          <p:nvPr/>
        </p:nvGrpSpPr>
        <p:grpSpPr>
          <a:xfrm>
            <a:off x="0" y="-53195"/>
            <a:ext cx="12251517" cy="1802431"/>
            <a:chOff x="-422649" y="-79793"/>
            <a:chExt cx="18799925" cy="2703647"/>
          </a:xfrm>
        </p:grpSpPr>
        <p:sp>
          <p:nvSpPr>
            <p:cNvPr id="14" name="AutoShape 3">
              <a:extLst>
                <a:ext uri="{FF2B5EF4-FFF2-40B4-BE49-F238E27FC236}">
                  <a16:creationId xmlns:a16="http://schemas.microsoft.com/office/drawing/2014/main" id="{9EE504B6-7D68-436B-97C2-31541218D674}"/>
                </a:ext>
              </a:extLst>
            </p:cNvPr>
            <p:cNvSpPr/>
            <p:nvPr/>
          </p:nvSpPr>
          <p:spPr>
            <a:xfrm>
              <a:off x="8876107" y="0"/>
              <a:ext cx="9501169" cy="2314038"/>
            </a:xfrm>
            <a:prstGeom prst="rect">
              <a:avLst/>
            </a:prstGeom>
            <a:solidFill>
              <a:srgbClr val="F46721"/>
            </a:solidFill>
          </p:spPr>
        </p:sp>
        <p:grpSp>
          <p:nvGrpSpPr>
            <p:cNvPr id="15" name="Group 4">
              <a:extLst>
                <a:ext uri="{FF2B5EF4-FFF2-40B4-BE49-F238E27FC236}">
                  <a16:creationId xmlns:a16="http://schemas.microsoft.com/office/drawing/2014/main" id="{01625CDE-BC44-40E0-B0BA-625180011787}"/>
                </a:ext>
              </a:extLst>
            </p:cNvPr>
            <p:cNvGrpSpPr/>
            <p:nvPr/>
          </p:nvGrpSpPr>
          <p:grpSpPr>
            <a:xfrm>
              <a:off x="10287000" y="220795"/>
              <a:ext cx="7947650" cy="2403059"/>
              <a:chOff x="0" y="0"/>
              <a:chExt cx="10596866" cy="3204079"/>
            </a:xfrm>
          </p:grpSpPr>
          <p:pic>
            <p:nvPicPr>
              <p:cNvPr id="16" name="Picture 5">
                <a:extLst>
                  <a:ext uri="{FF2B5EF4-FFF2-40B4-BE49-F238E27FC236}">
                    <a16:creationId xmlns:a16="http://schemas.microsoft.com/office/drawing/2014/main" id="{45CEC6D9-8C0C-49D9-B32F-12A4BDC11A88}"/>
                  </a:ext>
                </a:extLst>
              </p:cNvPr>
              <p:cNvPicPr>
                <a:picLocks noChangeAspect="1"/>
              </p:cNvPicPr>
              <p:nvPr/>
            </p:nvPicPr>
            <p:blipFill>
              <a:blip r:embed="rId2"/>
              <a:srcRect r="21984"/>
              <a:stretch>
                <a:fillRect/>
              </a:stretch>
            </p:blipFill>
            <p:spPr>
              <a:xfrm>
                <a:off x="7909052" y="0"/>
                <a:ext cx="2687814" cy="3204079"/>
              </a:xfrm>
              <a:prstGeom prst="rect">
                <a:avLst/>
              </a:prstGeom>
            </p:spPr>
          </p:pic>
          <p:pic>
            <p:nvPicPr>
              <p:cNvPr id="17" name="Picture 6">
                <a:extLst>
                  <a:ext uri="{FF2B5EF4-FFF2-40B4-BE49-F238E27FC236}">
                    <a16:creationId xmlns:a16="http://schemas.microsoft.com/office/drawing/2014/main" id="{5DE8EC1D-01E1-4C05-8E42-3DA8C3466428}"/>
                  </a:ext>
                </a:extLst>
              </p:cNvPr>
              <p:cNvPicPr>
                <a:picLocks noChangeAspect="1"/>
              </p:cNvPicPr>
              <p:nvPr/>
            </p:nvPicPr>
            <p:blipFill>
              <a:blip r:embed="rId2"/>
              <a:srcRect/>
              <a:stretch>
                <a:fillRect/>
              </a:stretch>
            </p:blipFill>
            <p:spPr>
              <a:xfrm>
                <a:off x="4022739" y="0"/>
                <a:ext cx="3445246" cy="3204079"/>
              </a:xfrm>
              <a:prstGeom prst="rect">
                <a:avLst/>
              </a:prstGeom>
            </p:spPr>
          </p:pic>
          <p:pic>
            <p:nvPicPr>
              <p:cNvPr id="18" name="Picture 7">
                <a:extLst>
                  <a:ext uri="{FF2B5EF4-FFF2-40B4-BE49-F238E27FC236}">
                    <a16:creationId xmlns:a16="http://schemas.microsoft.com/office/drawing/2014/main" id="{D46BD8E0-AD03-4FC1-9FD9-7AA6134C0941}"/>
                  </a:ext>
                </a:extLst>
              </p:cNvPr>
              <p:cNvPicPr>
                <a:picLocks noChangeAspect="1"/>
              </p:cNvPicPr>
              <p:nvPr/>
            </p:nvPicPr>
            <p:blipFill>
              <a:blip r:embed="rId2"/>
              <a:srcRect/>
              <a:stretch>
                <a:fillRect/>
              </a:stretch>
            </p:blipFill>
            <p:spPr>
              <a:xfrm>
                <a:off x="0" y="0"/>
                <a:ext cx="3445246" cy="3204079"/>
              </a:xfrm>
              <a:prstGeom prst="rect">
                <a:avLst/>
              </a:prstGeom>
            </p:spPr>
          </p:pic>
        </p:grpSp>
        <p:sp>
          <p:nvSpPr>
            <p:cNvPr id="13" name="AutoShape 2">
              <a:extLst>
                <a:ext uri="{FF2B5EF4-FFF2-40B4-BE49-F238E27FC236}">
                  <a16:creationId xmlns:a16="http://schemas.microsoft.com/office/drawing/2014/main" id="{AA3C5B9E-DC49-4A18-A0B3-F3BA4270F419}"/>
                </a:ext>
              </a:extLst>
            </p:cNvPr>
            <p:cNvSpPr/>
            <p:nvPr/>
          </p:nvSpPr>
          <p:spPr>
            <a:xfrm>
              <a:off x="-422649" y="-79793"/>
              <a:ext cx="12935415" cy="2403059"/>
            </a:xfrm>
            <a:prstGeom prst="rect">
              <a:avLst/>
            </a:prstGeom>
            <a:solidFill>
              <a:srgbClr val="004AAD"/>
            </a:solidFill>
          </p:spPr>
        </p:sp>
      </p:grpSp>
      <p:sp>
        <p:nvSpPr>
          <p:cNvPr id="22" name="AutoShape 2">
            <a:extLst>
              <a:ext uri="{FF2B5EF4-FFF2-40B4-BE49-F238E27FC236}">
                <a16:creationId xmlns:a16="http://schemas.microsoft.com/office/drawing/2014/main" id="{98F97EDD-37A2-405B-A7D3-8647617ECFCE}"/>
              </a:ext>
            </a:extLst>
          </p:cNvPr>
          <p:cNvSpPr/>
          <p:nvPr/>
        </p:nvSpPr>
        <p:spPr>
          <a:xfrm>
            <a:off x="1" y="-32794"/>
            <a:ext cx="8429739" cy="1583906"/>
          </a:xfrm>
          <a:prstGeom prst="rect">
            <a:avLst/>
          </a:prstGeom>
          <a:solidFill>
            <a:srgbClr val="004AAD"/>
          </a:solidFill>
        </p:spPr>
      </p:sp>
      <p:sp>
        <p:nvSpPr>
          <p:cNvPr id="23" name="Rectangle 22">
            <a:extLst>
              <a:ext uri="{FF2B5EF4-FFF2-40B4-BE49-F238E27FC236}">
                <a16:creationId xmlns:a16="http://schemas.microsoft.com/office/drawing/2014/main" id="{799B2884-9CEA-4880-BEC1-82CECF3A933A}"/>
              </a:ext>
            </a:extLst>
          </p:cNvPr>
          <p:cNvSpPr/>
          <p:nvPr/>
        </p:nvSpPr>
        <p:spPr>
          <a:xfrm>
            <a:off x="0" y="-61753"/>
            <a:ext cx="8429740" cy="16210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sp>
        <p:nvSpPr>
          <p:cNvPr id="24" name="Rectangle 23">
            <a:extLst>
              <a:ext uri="{FF2B5EF4-FFF2-40B4-BE49-F238E27FC236}">
                <a16:creationId xmlns:a16="http://schemas.microsoft.com/office/drawing/2014/main" id="{CFDC0C00-9533-4E72-960A-17ABAF797022}"/>
              </a:ext>
            </a:extLst>
          </p:cNvPr>
          <p:cNvSpPr/>
          <p:nvPr/>
        </p:nvSpPr>
        <p:spPr>
          <a:xfrm>
            <a:off x="3543437" y="-57293"/>
            <a:ext cx="4916039" cy="1616593"/>
          </a:xfrm>
          <a:prstGeom prst="rect">
            <a:avLst/>
          </a:prstGeom>
          <a:solidFill>
            <a:srgbClr val="004A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sp>
        <p:nvSpPr>
          <p:cNvPr id="25" name="Isosceles Triangle 24">
            <a:extLst>
              <a:ext uri="{FF2B5EF4-FFF2-40B4-BE49-F238E27FC236}">
                <a16:creationId xmlns:a16="http://schemas.microsoft.com/office/drawing/2014/main" id="{1ED5ECD1-502B-4177-976E-9DFCCD4B7026}"/>
              </a:ext>
            </a:extLst>
          </p:cNvPr>
          <p:cNvSpPr/>
          <p:nvPr/>
        </p:nvSpPr>
        <p:spPr>
          <a:xfrm rot="5400000">
            <a:off x="3297151" y="62505"/>
            <a:ext cx="1703251" cy="139657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pic>
        <p:nvPicPr>
          <p:cNvPr id="27" name="Picture 6">
            <a:extLst>
              <a:ext uri="{FF2B5EF4-FFF2-40B4-BE49-F238E27FC236}">
                <a16:creationId xmlns:a16="http://schemas.microsoft.com/office/drawing/2014/main" id="{E89B519A-752D-4A33-BCEB-E9B759BDD05E}"/>
              </a:ext>
            </a:extLst>
          </p:cNvPr>
          <p:cNvPicPr>
            <a:picLocks noChangeAspect="1"/>
          </p:cNvPicPr>
          <p:nvPr/>
        </p:nvPicPr>
        <p:blipFill>
          <a:blip r:embed="rId3"/>
          <a:srcRect/>
          <a:stretch>
            <a:fillRect/>
          </a:stretch>
        </p:blipFill>
        <p:spPr>
          <a:xfrm>
            <a:off x="474021" y="6351499"/>
            <a:ext cx="1031871" cy="263987"/>
          </a:xfrm>
          <a:prstGeom prst="rect">
            <a:avLst/>
          </a:prstGeom>
        </p:spPr>
      </p:pic>
      <p:sp>
        <p:nvSpPr>
          <p:cNvPr id="32" name="AutoShape 3">
            <a:extLst>
              <a:ext uri="{FF2B5EF4-FFF2-40B4-BE49-F238E27FC236}">
                <a16:creationId xmlns:a16="http://schemas.microsoft.com/office/drawing/2014/main" id="{0A715887-3063-6A4C-92F9-C40FDA2C9280}"/>
              </a:ext>
            </a:extLst>
          </p:cNvPr>
          <p:cNvSpPr/>
          <p:nvPr/>
        </p:nvSpPr>
        <p:spPr>
          <a:xfrm>
            <a:off x="5917405" y="0"/>
            <a:ext cx="6334113" cy="1542692"/>
          </a:xfrm>
          <a:prstGeom prst="rect">
            <a:avLst/>
          </a:prstGeom>
          <a:solidFill>
            <a:srgbClr val="F46721"/>
          </a:solidFill>
        </p:spPr>
      </p:sp>
      <p:sp>
        <p:nvSpPr>
          <p:cNvPr id="33" name="TextBox 14">
            <a:extLst>
              <a:ext uri="{FF2B5EF4-FFF2-40B4-BE49-F238E27FC236}">
                <a16:creationId xmlns:a16="http://schemas.microsoft.com/office/drawing/2014/main" id="{3F6BD454-8CF7-BA48-8730-D6ECF2D874B8}"/>
              </a:ext>
            </a:extLst>
          </p:cNvPr>
          <p:cNvSpPr txBox="1"/>
          <p:nvPr/>
        </p:nvSpPr>
        <p:spPr>
          <a:xfrm>
            <a:off x="6181028" y="297430"/>
            <a:ext cx="5844859" cy="861774"/>
          </a:xfrm>
          <a:prstGeom prst="rect">
            <a:avLst/>
          </a:prstGeom>
        </p:spPr>
        <p:txBody>
          <a:bodyPr wrap="square" lIns="0" tIns="0" rIns="0" bIns="0" rtlCol="0" anchor="t">
            <a:spAutoFit/>
          </a:bodyPr>
          <a:lstStyle/>
          <a:p>
            <a:pPr algn="ctr"/>
            <a:r>
              <a:rPr lang="en-US" sz="2800">
                <a:solidFill>
                  <a:schemeClr val="bg1"/>
                </a:solidFill>
                <a:latin typeface="Arial Black"/>
              </a:rPr>
              <a:t>Joining by clicking the invite link (students’ perspective)</a:t>
            </a:r>
            <a:endParaRPr lang="en-US" sz="2800">
              <a:solidFill>
                <a:schemeClr val="bg1"/>
              </a:solidFill>
              <a:cs typeface="Calibri"/>
            </a:endParaRPr>
          </a:p>
        </p:txBody>
      </p:sp>
      <p:pic>
        <p:nvPicPr>
          <p:cNvPr id="3" name="Picture 2" descr="A screenshot of a cell phone&#10;&#10;Description automatically generated">
            <a:extLst>
              <a:ext uri="{FF2B5EF4-FFF2-40B4-BE49-F238E27FC236}">
                <a16:creationId xmlns:a16="http://schemas.microsoft.com/office/drawing/2014/main" id="{D08C1DB0-1A8C-7048-A525-797EA6D56D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93106" y="1856730"/>
            <a:ext cx="6616700" cy="4396959"/>
          </a:xfrm>
          <a:prstGeom prst="rect">
            <a:avLst/>
          </a:prstGeom>
        </p:spPr>
      </p:pic>
      <p:sp>
        <p:nvSpPr>
          <p:cNvPr id="31" name="TextBox 30">
            <a:extLst>
              <a:ext uri="{FF2B5EF4-FFF2-40B4-BE49-F238E27FC236}">
                <a16:creationId xmlns:a16="http://schemas.microsoft.com/office/drawing/2014/main" id="{8481225B-E3EB-E54F-9F71-29DF0C3E3C66}"/>
              </a:ext>
            </a:extLst>
          </p:cNvPr>
          <p:cNvSpPr txBox="1"/>
          <p:nvPr/>
        </p:nvSpPr>
        <p:spPr>
          <a:xfrm>
            <a:off x="8459476" y="4192705"/>
            <a:ext cx="2171700" cy="1477328"/>
          </a:xfrm>
          <a:prstGeom prst="rect">
            <a:avLst/>
          </a:prstGeom>
          <a:solidFill>
            <a:schemeClr val="bg1"/>
          </a:solidFill>
          <a:ln>
            <a:solidFill>
              <a:srgbClr val="004AAD"/>
            </a:solidFill>
          </a:ln>
        </p:spPr>
        <p:txBody>
          <a:bodyPr wrap="square" rtlCol="0">
            <a:spAutoFit/>
          </a:bodyPr>
          <a:lstStyle/>
          <a:p>
            <a:r>
              <a:rPr lang="en-US">
                <a:solidFill>
                  <a:srgbClr val="004AAD"/>
                </a:solidFill>
              </a:rPr>
              <a:t>Choose the account you want to use in joining the class and then click “Join class”.</a:t>
            </a:r>
          </a:p>
        </p:txBody>
      </p:sp>
      <p:cxnSp>
        <p:nvCxnSpPr>
          <p:cNvPr id="7" name="Curved Connector 6">
            <a:extLst>
              <a:ext uri="{FF2B5EF4-FFF2-40B4-BE49-F238E27FC236}">
                <a16:creationId xmlns:a16="http://schemas.microsoft.com/office/drawing/2014/main" id="{B2FBAD68-4198-4F41-9EED-C4C22DB2A6D4}"/>
              </a:ext>
            </a:extLst>
          </p:cNvPr>
          <p:cNvCxnSpPr>
            <a:stCxn id="31" idx="1"/>
          </p:cNvCxnSpPr>
          <p:nvPr/>
        </p:nvCxnSpPr>
        <p:spPr>
          <a:xfrm rot="10800000">
            <a:off x="7200900" y="4429125"/>
            <a:ext cx="1258576" cy="502244"/>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2" name="Picture 1" descr="A close up of a logo&#10;&#10;Description automatically generated">
            <a:extLst>
              <a:ext uri="{FF2B5EF4-FFF2-40B4-BE49-F238E27FC236}">
                <a16:creationId xmlns:a16="http://schemas.microsoft.com/office/drawing/2014/main" id="{C3CBDF96-0ACE-40F3-8756-A35AB3E2FA0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2828" y="127864"/>
            <a:ext cx="2518352" cy="897675"/>
          </a:xfrm>
          <a:prstGeom prst="rect">
            <a:avLst/>
          </a:prstGeom>
        </p:spPr>
      </p:pic>
    </p:spTree>
    <p:extLst>
      <p:ext uri="{BB962C8B-B14F-4D97-AF65-F5344CB8AC3E}">
        <p14:creationId xmlns:p14="http://schemas.microsoft.com/office/powerpoint/2010/main" val="294662175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8"/>
          <p:cNvSpPr txBox="1"/>
          <p:nvPr/>
        </p:nvSpPr>
        <p:spPr>
          <a:xfrm>
            <a:off x="6092826" y="3211820"/>
            <a:ext cx="6350" cy="348429"/>
          </a:xfrm>
          <a:prstGeom prst="rect">
            <a:avLst/>
          </a:prstGeom>
        </p:spPr>
        <p:txBody>
          <a:bodyPr lIns="0" tIns="0" rIns="0" bIns="0" rtlCol="0" anchor="t">
            <a:spAutoFit/>
          </a:bodyPr>
          <a:lstStyle/>
          <a:p>
            <a:pPr algn="ctr" defTabSz="609630">
              <a:lnSpc>
                <a:spcPts val="3173"/>
              </a:lnSpc>
            </a:pPr>
            <a:endParaRPr sz="1200">
              <a:solidFill>
                <a:prstClr val="black"/>
              </a:solidFill>
              <a:latin typeface="Calibri"/>
            </a:endParaRPr>
          </a:p>
        </p:txBody>
      </p:sp>
      <p:sp>
        <p:nvSpPr>
          <p:cNvPr id="21" name="TextBox 7">
            <a:extLst>
              <a:ext uri="{FF2B5EF4-FFF2-40B4-BE49-F238E27FC236}">
                <a16:creationId xmlns:a16="http://schemas.microsoft.com/office/drawing/2014/main" id="{7BE6722A-E43F-4867-AA46-E9425E026AB4}"/>
              </a:ext>
            </a:extLst>
          </p:cNvPr>
          <p:cNvSpPr txBox="1"/>
          <p:nvPr/>
        </p:nvSpPr>
        <p:spPr>
          <a:xfrm>
            <a:off x="474021" y="1507168"/>
            <a:ext cx="8995867" cy="843244"/>
          </a:xfrm>
          <a:prstGeom prst="rect">
            <a:avLst/>
          </a:prstGeom>
        </p:spPr>
        <p:txBody>
          <a:bodyPr wrap="square" lIns="0" tIns="0" rIns="0" bIns="0" rtlCol="0" anchor="t">
            <a:spAutoFit/>
          </a:bodyPr>
          <a:lstStyle/>
          <a:p>
            <a:pPr defTabSz="609630">
              <a:lnSpc>
                <a:spcPts val="7467"/>
              </a:lnSpc>
            </a:pPr>
            <a:r>
              <a:rPr lang="en-US" sz="3600" b="1">
                <a:solidFill>
                  <a:prstClr val="black"/>
                </a:solidFill>
                <a:latin typeface="Archivo Black"/>
              </a:rPr>
              <a:t>Line of Discussion</a:t>
            </a:r>
          </a:p>
        </p:txBody>
      </p:sp>
      <p:pic>
        <p:nvPicPr>
          <p:cNvPr id="27" name="Picture 6">
            <a:extLst>
              <a:ext uri="{FF2B5EF4-FFF2-40B4-BE49-F238E27FC236}">
                <a16:creationId xmlns:a16="http://schemas.microsoft.com/office/drawing/2014/main" id="{E89B519A-752D-4A33-BCEB-E9B759BDD05E}"/>
              </a:ext>
            </a:extLst>
          </p:cNvPr>
          <p:cNvPicPr>
            <a:picLocks noChangeAspect="1"/>
          </p:cNvPicPr>
          <p:nvPr/>
        </p:nvPicPr>
        <p:blipFill>
          <a:blip r:embed="rId3"/>
          <a:srcRect/>
          <a:stretch>
            <a:fillRect/>
          </a:stretch>
        </p:blipFill>
        <p:spPr>
          <a:xfrm>
            <a:off x="474021" y="6351499"/>
            <a:ext cx="1031871" cy="263987"/>
          </a:xfrm>
          <a:prstGeom prst="rect">
            <a:avLst/>
          </a:prstGeom>
        </p:spPr>
      </p:pic>
      <p:sp>
        <p:nvSpPr>
          <p:cNvPr id="44" name="Rectangle 43">
            <a:extLst>
              <a:ext uri="{FF2B5EF4-FFF2-40B4-BE49-F238E27FC236}">
                <a16:creationId xmlns:a16="http://schemas.microsoft.com/office/drawing/2014/main" id="{7EC3C1DD-8998-4288-959E-46D776929F24}"/>
              </a:ext>
            </a:extLst>
          </p:cNvPr>
          <p:cNvSpPr/>
          <p:nvPr/>
        </p:nvSpPr>
        <p:spPr>
          <a:xfrm>
            <a:off x="2166370" y="2380025"/>
            <a:ext cx="9320840" cy="2970685"/>
          </a:xfrm>
          <a:prstGeom prst="rect">
            <a:avLst/>
          </a:prstGeom>
        </p:spPr>
        <p:txBody>
          <a:bodyPr wrap="square">
            <a:spAutoFit/>
          </a:bodyPr>
          <a:lstStyle/>
          <a:p>
            <a:pPr marL="704435" lvl="1" indent="-352217" defTabSz="609630">
              <a:lnSpc>
                <a:spcPct val="150000"/>
              </a:lnSpc>
              <a:buFont typeface="Arial"/>
              <a:buChar char="•"/>
            </a:pPr>
            <a:r>
              <a:rPr lang="en-US" sz="3200">
                <a:solidFill>
                  <a:srgbClr val="000000"/>
                </a:solidFill>
                <a:latin typeface="Arimo"/>
              </a:rPr>
              <a:t>Overview of G Suite for Education</a:t>
            </a:r>
          </a:p>
          <a:p>
            <a:pPr marL="704435" lvl="1" indent="-352217" defTabSz="609630">
              <a:lnSpc>
                <a:spcPct val="150000"/>
              </a:lnSpc>
              <a:buFont typeface="Arial"/>
              <a:buChar char="•"/>
            </a:pPr>
            <a:r>
              <a:rPr lang="en-US" sz="3200">
                <a:solidFill>
                  <a:srgbClr val="000000"/>
                </a:solidFill>
                <a:latin typeface="Arimo"/>
              </a:rPr>
              <a:t>What is Google Classroom  </a:t>
            </a:r>
          </a:p>
          <a:p>
            <a:pPr marL="704435" lvl="1" indent="-352217" defTabSz="609630">
              <a:lnSpc>
                <a:spcPct val="150000"/>
              </a:lnSpc>
              <a:buFont typeface="Arial"/>
              <a:buChar char="•"/>
            </a:pPr>
            <a:r>
              <a:rPr lang="en-US" sz="3200">
                <a:solidFill>
                  <a:srgbClr val="000000"/>
                </a:solidFill>
                <a:latin typeface="Arimo"/>
              </a:rPr>
              <a:t>Features of Google Classroom</a:t>
            </a:r>
          </a:p>
          <a:p>
            <a:pPr marL="704435" lvl="1" indent="-352217" defTabSz="609630">
              <a:lnSpc>
                <a:spcPct val="150000"/>
              </a:lnSpc>
              <a:buFont typeface="Arial"/>
              <a:buChar char="•"/>
            </a:pPr>
            <a:r>
              <a:rPr lang="en-US" sz="3200">
                <a:solidFill>
                  <a:srgbClr val="000000"/>
                </a:solidFill>
                <a:latin typeface="Arimo"/>
              </a:rPr>
              <a:t>Integration with Google Forms</a:t>
            </a:r>
          </a:p>
        </p:txBody>
      </p:sp>
      <p:pic>
        <p:nvPicPr>
          <p:cNvPr id="23" name="Picture 22">
            <a:extLst>
              <a:ext uri="{FF2B5EF4-FFF2-40B4-BE49-F238E27FC236}">
                <a16:creationId xmlns:a16="http://schemas.microsoft.com/office/drawing/2014/main" id="{5E08569E-D168-034B-9F5F-C5405E5D5575}"/>
              </a:ext>
            </a:extLst>
          </p:cNvPr>
          <p:cNvPicPr>
            <a:picLocks noChangeAspect="1"/>
          </p:cNvPicPr>
          <p:nvPr/>
        </p:nvPicPr>
        <p:blipFill>
          <a:blip r:embed="rId4"/>
          <a:stretch>
            <a:fillRect/>
          </a:stretch>
        </p:blipFill>
        <p:spPr>
          <a:xfrm>
            <a:off x="-3174" y="-36998"/>
            <a:ext cx="12192000" cy="1544166"/>
          </a:xfrm>
          <a:prstGeom prst="rect">
            <a:avLst/>
          </a:prstGeom>
        </p:spPr>
      </p:pic>
      <p:pic>
        <p:nvPicPr>
          <p:cNvPr id="2" name="Picture 1" descr="A close up of a logo&#10;&#10;Description automatically generated">
            <a:extLst>
              <a:ext uri="{FF2B5EF4-FFF2-40B4-BE49-F238E27FC236}">
                <a16:creationId xmlns:a16="http://schemas.microsoft.com/office/drawing/2014/main" id="{95B4FE0F-4FD6-4910-9668-B27B5672E42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2828" y="127864"/>
            <a:ext cx="3389762" cy="1208292"/>
          </a:xfrm>
          <a:prstGeom prst="rect">
            <a:avLst/>
          </a:prstGeom>
        </p:spPr>
      </p:pic>
    </p:spTree>
    <p:extLst>
      <p:ext uri="{BB962C8B-B14F-4D97-AF65-F5344CB8AC3E}">
        <p14:creationId xmlns:p14="http://schemas.microsoft.com/office/powerpoint/2010/main" val="69071445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ell phone&#10;&#10;Description automatically generated">
            <a:extLst>
              <a:ext uri="{FF2B5EF4-FFF2-40B4-BE49-F238E27FC236}">
                <a16:creationId xmlns:a16="http://schemas.microsoft.com/office/drawing/2014/main" id="{83ACFB61-E3F9-6743-8084-87846E0D1C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76286" y="1616515"/>
            <a:ext cx="4660745" cy="5190537"/>
          </a:xfrm>
          <a:prstGeom prst="rect">
            <a:avLst/>
          </a:prstGeom>
        </p:spPr>
      </p:pic>
      <p:grpSp>
        <p:nvGrpSpPr>
          <p:cNvPr id="19" name="Group 18">
            <a:extLst>
              <a:ext uri="{FF2B5EF4-FFF2-40B4-BE49-F238E27FC236}">
                <a16:creationId xmlns:a16="http://schemas.microsoft.com/office/drawing/2014/main" id="{DABDBC12-1643-4C9D-9153-CC3114CC6FD0}"/>
              </a:ext>
            </a:extLst>
          </p:cNvPr>
          <p:cNvGrpSpPr/>
          <p:nvPr/>
        </p:nvGrpSpPr>
        <p:grpSpPr>
          <a:xfrm>
            <a:off x="0" y="-53195"/>
            <a:ext cx="12251517" cy="1802431"/>
            <a:chOff x="-422649" y="-79793"/>
            <a:chExt cx="18799925" cy="2703647"/>
          </a:xfrm>
        </p:grpSpPr>
        <p:sp>
          <p:nvSpPr>
            <p:cNvPr id="14" name="AutoShape 3">
              <a:extLst>
                <a:ext uri="{FF2B5EF4-FFF2-40B4-BE49-F238E27FC236}">
                  <a16:creationId xmlns:a16="http://schemas.microsoft.com/office/drawing/2014/main" id="{9EE504B6-7D68-436B-97C2-31541218D674}"/>
                </a:ext>
              </a:extLst>
            </p:cNvPr>
            <p:cNvSpPr/>
            <p:nvPr/>
          </p:nvSpPr>
          <p:spPr>
            <a:xfrm>
              <a:off x="8876107" y="0"/>
              <a:ext cx="9501169" cy="2314038"/>
            </a:xfrm>
            <a:prstGeom prst="rect">
              <a:avLst/>
            </a:prstGeom>
            <a:solidFill>
              <a:srgbClr val="F46721"/>
            </a:solidFill>
          </p:spPr>
        </p:sp>
        <p:grpSp>
          <p:nvGrpSpPr>
            <p:cNvPr id="15" name="Group 4">
              <a:extLst>
                <a:ext uri="{FF2B5EF4-FFF2-40B4-BE49-F238E27FC236}">
                  <a16:creationId xmlns:a16="http://schemas.microsoft.com/office/drawing/2014/main" id="{01625CDE-BC44-40E0-B0BA-625180011787}"/>
                </a:ext>
              </a:extLst>
            </p:cNvPr>
            <p:cNvGrpSpPr/>
            <p:nvPr/>
          </p:nvGrpSpPr>
          <p:grpSpPr>
            <a:xfrm>
              <a:off x="10287000" y="220795"/>
              <a:ext cx="7947650" cy="2403059"/>
              <a:chOff x="0" y="0"/>
              <a:chExt cx="10596866" cy="3204079"/>
            </a:xfrm>
          </p:grpSpPr>
          <p:pic>
            <p:nvPicPr>
              <p:cNvPr id="16" name="Picture 5">
                <a:extLst>
                  <a:ext uri="{FF2B5EF4-FFF2-40B4-BE49-F238E27FC236}">
                    <a16:creationId xmlns:a16="http://schemas.microsoft.com/office/drawing/2014/main" id="{45CEC6D9-8C0C-49D9-B32F-12A4BDC11A88}"/>
                  </a:ext>
                </a:extLst>
              </p:cNvPr>
              <p:cNvPicPr>
                <a:picLocks noChangeAspect="1"/>
              </p:cNvPicPr>
              <p:nvPr/>
            </p:nvPicPr>
            <p:blipFill>
              <a:blip r:embed="rId3"/>
              <a:srcRect r="21984"/>
              <a:stretch>
                <a:fillRect/>
              </a:stretch>
            </p:blipFill>
            <p:spPr>
              <a:xfrm>
                <a:off x="7909052" y="0"/>
                <a:ext cx="2687814" cy="3204079"/>
              </a:xfrm>
              <a:prstGeom prst="rect">
                <a:avLst/>
              </a:prstGeom>
            </p:spPr>
          </p:pic>
          <p:pic>
            <p:nvPicPr>
              <p:cNvPr id="17" name="Picture 6">
                <a:extLst>
                  <a:ext uri="{FF2B5EF4-FFF2-40B4-BE49-F238E27FC236}">
                    <a16:creationId xmlns:a16="http://schemas.microsoft.com/office/drawing/2014/main" id="{5DE8EC1D-01E1-4C05-8E42-3DA8C3466428}"/>
                  </a:ext>
                </a:extLst>
              </p:cNvPr>
              <p:cNvPicPr>
                <a:picLocks noChangeAspect="1"/>
              </p:cNvPicPr>
              <p:nvPr/>
            </p:nvPicPr>
            <p:blipFill>
              <a:blip r:embed="rId3"/>
              <a:srcRect/>
              <a:stretch>
                <a:fillRect/>
              </a:stretch>
            </p:blipFill>
            <p:spPr>
              <a:xfrm>
                <a:off x="4022739" y="0"/>
                <a:ext cx="3445246" cy="3204079"/>
              </a:xfrm>
              <a:prstGeom prst="rect">
                <a:avLst/>
              </a:prstGeom>
            </p:spPr>
          </p:pic>
          <p:pic>
            <p:nvPicPr>
              <p:cNvPr id="18" name="Picture 7">
                <a:extLst>
                  <a:ext uri="{FF2B5EF4-FFF2-40B4-BE49-F238E27FC236}">
                    <a16:creationId xmlns:a16="http://schemas.microsoft.com/office/drawing/2014/main" id="{D46BD8E0-AD03-4FC1-9FD9-7AA6134C0941}"/>
                  </a:ext>
                </a:extLst>
              </p:cNvPr>
              <p:cNvPicPr>
                <a:picLocks noChangeAspect="1"/>
              </p:cNvPicPr>
              <p:nvPr/>
            </p:nvPicPr>
            <p:blipFill>
              <a:blip r:embed="rId3"/>
              <a:srcRect/>
              <a:stretch>
                <a:fillRect/>
              </a:stretch>
            </p:blipFill>
            <p:spPr>
              <a:xfrm>
                <a:off x="0" y="0"/>
                <a:ext cx="3445246" cy="3204079"/>
              </a:xfrm>
              <a:prstGeom prst="rect">
                <a:avLst/>
              </a:prstGeom>
            </p:spPr>
          </p:pic>
        </p:grpSp>
        <p:sp>
          <p:nvSpPr>
            <p:cNvPr id="13" name="AutoShape 2">
              <a:extLst>
                <a:ext uri="{FF2B5EF4-FFF2-40B4-BE49-F238E27FC236}">
                  <a16:creationId xmlns:a16="http://schemas.microsoft.com/office/drawing/2014/main" id="{AA3C5B9E-DC49-4A18-A0B3-F3BA4270F419}"/>
                </a:ext>
              </a:extLst>
            </p:cNvPr>
            <p:cNvSpPr/>
            <p:nvPr/>
          </p:nvSpPr>
          <p:spPr>
            <a:xfrm>
              <a:off x="-422649" y="-79793"/>
              <a:ext cx="12935415" cy="2403059"/>
            </a:xfrm>
            <a:prstGeom prst="rect">
              <a:avLst/>
            </a:prstGeom>
            <a:solidFill>
              <a:srgbClr val="004AAD"/>
            </a:solidFill>
          </p:spPr>
        </p:sp>
      </p:grpSp>
      <p:sp>
        <p:nvSpPr>
          <p:cNvPr id="22" name="AutoShape 2">
            <a:extLst>
              <a:ext uri="{FF2B5EF4-FFF2-40B4-BE49-F238E27FC236}">
                <a16:creationId xmlns:a16="http://schemas.microsoft.com/office/drawing/2014/main" id="{98F97EDD-37A2-405B-A7D3-8647617ECFCE}"/>
              </a:ext>
            </a:extLst>
          </p:cNvPr>
          <p:cNvSpPr/>
          <p:nvPr/>
        </p:nvSpPr>
        <p:spPr>
          <a:xfrm>
            <a:off x="1" y="-32794"/>
            <a:ext cx="8429739" cy="1583906"/>
          </a:xfrm>
          <a:prstGeom prst="rect">
            <a:avLst/>
          </a:prstGeom>
          <a:solidFill>
            <a:srgbClr val="004AAD"/>
          </a:solidFill>
        </p:spPr>
      </p:sp>
      <p:sp>
        <p:nvSpPr>
          <p:cNvPr id="23" name="Rectangle 22">
            <a:extLst>
              <a:ext uri="{FF2B5EF4-FFF2-40B4-BE49-F238E27FC236}">
                <a16:creationId xmlns:a16="http://schemas.microsoft.com/office/drawing/2014/main" id="{799B2884-9CEA-4880-BEC1-82CECF3A933A}"/>
              </a:ext>
            </a:extLst>
          </p:cNvPr>
          <p:cNvSpPr/>
          <p:nvPr/>
        </p:nvSpPr>
        <p:spPr>
          <a:xfrm>
            <a:off x="0" y="-61753"/>
            <a:ext cx="8429740" cy="16210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sp>
        <p:nvSpPr>
          <p:cNvPr id="24" name="Rectangle 23">
            <a:extLst>
              <a:ext uri="{FF2B5EF4-FFF2-40B4-BE49-F238E27FC236}">
                <a16:creationId xmlns:a16="http://schemas.microsoft.com/office/drawing/2014/main" id="{CFDC0C00-9533-4E72-960A-17ABAF797022}"/>
              </a:ext>
            </a:extLst>
          </p:cNvPr>
          <p:cNvSpPr/>
          <p:nvPr/>
        </p:nvSpPr>
        <p:spPr>
          <a:xfrm>
            <a:off x="3543437" y="-57293"/>
            <a:ext cx="4916039" cy="1616593"/>
          </a:xfrm>
          <a:prstGeom prst="rect">
            <a:avLst/>
          </a:prstGeom>
          <a:solidFill>
            <a:srgbClr val="004A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sp>
        <p:nvSpPr>
          <p:cNvPr id="25" name="Isosceles Triangle 24">
            <a:extLst>
              <a:ext uri="{FF2B5EF4-FFF2-40B4-BE49-F238E27FC236}">
                <a16:creationId xmlns:a16="http://schemas.microsoft.com/office/drawing/2014/main" id="{1ED5ECD1-502B-4177-976E-9DFCCD4B7026}"/>
              </a:ext>
            </a:extLst>
          </p:cNvPr>
          <p:cNvSpPr/>
          <p:nvPr/>
        </p:nvSpPr>
        <p:spPr>
          <a:xfrm rot="5400000">
            <a:off x="3297151" y="62505"/>
            <a:ext cx="1703251" cy="139657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pic>
        <p:nvPicPr>
          <p:cNvPr id="27" name="Picture 6">
            <a:extLst>
              <a:ext uri="{FF2B5EF4-FFF2-40B4-BE49-F238E27FC236}">
                <a16:creationId xmlns:a16="http://schemas.microsoft.com/office/drawing/2014/main" id="{E89B519A-752D-4A33-BCEB-E9B759BDD05E}"/>
              </a:ext>
            </a:extLst>
          </p:cNvPr>
          <p:cNvPicPr>
            <a:picLocks noChangeAspect="1"/>
          </p:cNvPicPr>
          <p:nvPr/>
        </p:nvPicPr>
        <p:blipFill>
          <a:blip r:embed="rId4"/>
          <a:srcRect/>
          <a:stretch>
            <a:fillRect/>
          </a:stretch>
        </p:blipFill>
        <p:spPr>
          <a:xfrm>
            <a:off x="474021" y="6351499"/>
            <a:ext cx="1031871" cy="263987"/>
          </a:xfrm>
          <a:prstGeom prst="rect">
            <a:avLst/>
          </a:prstGeom>
        </p:spPr>
      </p:pic>
      <p:sp>
        <p:nvSpPr>
          <p:cNvPr id="32" name="AutoShape 3">
            <a:extLst>
              <a:ext uri="{FF2B5EF4-FFF2-40B4-BE49-F238E27FC236}">
                <a16:creationId xmlns:a16="http://schemas.microsoft.com/office/drawing/2014/main" id="{0A715887-3063-6A4C-92F9-C40FDA2C9280}"/>
              </a:ext>
            </a:extLst>
          </p:cNvPr>
          <p:cNvSpPr/>
          <p:nvPr/>
        </p:nvSpPr>
        <p:spPr>
          <a:xfrm>
            <a:off x="5917405" y="0"/>
            <a:ext cx="6334113" cy="1542692"/>
          </a:xfrm>
          <a:prstGeom prst="rect">
            <a:avLst/>
          </a:prstGeom>
          <a:solidFill>
            <a:srgbClr val="F46721"/>
          </a:solidFill>
        </p:spPr>
      </p:sp>
      <p:sp>
        <p:nvSpPr>
          <p:cNvPr id="33" name="TextBox 14">
            <a:extLst>
              <a:ext uri="{FF2B5EF4-FFF2-40B4-BE49-F238E27FC236}">
                <a16:creationId xmlns:a16="http://schemas.microsoft.com/office/drawing/2014/main" id="{3F6BD454-8CF7-BA48-8730-D6ECF2D874B8}"/>
              </a:ext>
            </a:extLst>
          </p:cNvPr>
          <p:cNvSpPr txBox="1"/>
          <p:nvPr/>
        </p:nvSpPr>
        <p:spPr>
          <a:xfrm>
            <a:off x="6204779" y="297430"/>
            <a:ext cx="5844859" cy="861774"/>
          </a:xfrm>
          <a:prstGeom prst="rect">
            <a:avLst/>
          </a:prstGeom>
        </p:spPr>
        <p:txBody>
          <a:bodyPr wrap="square" lIns="0" tIns="0" rIns="0" bIns="0" rtlCol="0" anchor="t">
            <a:spAutoFit/>
          </a:bodyPr>
          <a:lstStyle/>
          <a:p>
            <a:pPr algn="ctr"/>
            <a:r>
              <a:rPr lang="en-US" sz="2800">
                <a:solidFill>
                  <a:schemeClr val="bg1"/>
                </a:solidFill>
                <a:latin typeface="Arial Black"/>
              </a:rPr>
              <a:t>Joining a class from an email invite (students’ perspective)</a:t>
            </a:r>
            <a:endParaRPr lang="en-US" sz="2800">
              <a:solidFill>
                <a:schemeClr val="bg1"/>
              </a:solidFill>
              <a:cs typeface="Calibri"/>
            </a:endParaRPr>
          </a:p>
        </p:txBody>
      </p:sp>
      <p:sp>
        <p:nvSpPr>
          <p:cNvPr id="8" name="Rectangle 7">
            <a:extLst>
              <a:ext uri="{FF2B5EF4-FFF2-40B4-BE49-F238E27FC236}">
                <a16:creationId xmlns:a16="http://schemas.microsoft.com/office/drawing/2014/main" id="{55AD1D0B-7E99-1945-9EE9-F1EDE308D841}"/>
              </a:ext>
            </a:extLst>
          </p:cNvPr>
          <p:cNvSpPr/>
          <p:nvPr/>
        </p:nvSpPr>
        <p:spPr>
          <a:xfrm>
            <a:off x="5323114" y="3418114"/>
            <a:ext cx="1524001" cy="18505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solidFill>
                  <a:srgbClr val="004AAD"/>
                </a:solidFill>
              </a:rPr>
              <a:t>Student’s email</a:t>
            </a:r>
          </a:p>
        </p:txBody>
      </p:sp>
      <p:sp>
        <p:nvSpPr>
          <p:cNvPr id="34" name="Rectangle 33">
            <a:extLst>
              <a:ext uri="{FF2B5EF4-FFF2-40B4-BE49-F238E27FC236}">
                <a16:creationId xmlns:a16="http://schemas.microsoft.com/office/drawing/2014/main" id="{A49DA890-DAE1-9A43-953A-013553C48166}"/>
              </a:ext>
            </a:extLst>
          </p:cNvPr>
          <p:cNvSpPr/>
          <p:nvPr/>
        </p:nvSpPr>
        <p:spPr>
          <a:xfrm>
            <a:off x="7903028" y="3407228"/>
            <a:ext cx="834003" cy="19594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a:solidFill>
                  <a:srgbClr val="004AAD"/>
                </a:solidFill>
              </a:rPr>
              <a:t>Class Name</a:t>
            </a:r>
          </a:p>
        </p:txBody>
      </p:sp>
      <p:sp>
        <p:nvSpPr>
          <p:cNvPr id="35" name="Rectangle 34">
            <a:extLst>
              <a:ext uri="{FF2B5EF4-FFF2-40B4-BE49-F238E27FC236}">
                <a16:creationId xmlns:a16="http://schemas.microsoft.com/office/drawing/2014/main" id="{7A7D624E-397F-F042-BF9B-465235D7D4CC}"/>
              </a:ext>
            </a:extLst>
          </p:cNvPr>
          <p:cNvSpPr/>
          <p:nvPr/>
        </p:nvSpPr>
        <p:spPr>
          <a:xfrm>
            <a:off x="4561114" y="3559628"/>
            <a:ext cx="564512" cy="18505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0AE7028E-0D42-EE4D-9C6D-3C2EE33EA25C}"/>
              </a:ext>
            </a:extLst>
          </p:cNvPr>
          <p:cNvSpPr/>
          <p:nvPr/>
        </p:nvSpPr>
        <p:spPr>
          <a:xfrm>
            <a:off x="5410200" y="4310742"/>
            <a:ext cx="996460" cy="18505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solidFill>
                  <a:srgbClr val="004AAD"/>
                </a:solidFill>
              </a:rPr>
              <a:t>Class Name</a:t>
            </a:r>
          </a:p>
        </p:txBody>
      </p:sp>
      <p:sp>
        <p:nvSpPr>
          <p:cNvPr id="38" name="Rectangle 37">
            <a:extLst>
              <a:ext uri="{FF2B5EF4-FFF2-40B4-BE49-F238E27FC236}">
                <a16:creationId xmlns:a16="http://schemas.microsoft.com/office/drawing/2014/main" id="{C022892C-23A5-074B-A0CF-B5765AB267F6}"/>
              </a:ext>
            </a:extLst>
          </p:cNvPr>
          <p:cNvSpPr/>
          <p:nvPr/>
        </p:nvSpPr>
        <p:spPr>
          <a:xfrm>
            <a:off x="5422076" y="4061360"/>
            <a:ext cx="1121228" cy="18505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a:solidFill>
                  <a:srgbClr val="004AAD"/>
                </a:solidFill>
              </a:rPr>
              <a:t>Teacher’s Name</a:t>
            </a:r>
          </a:p>
        </p:txBody>
      </p:sp>
      <p:sp>
        <p:nvSpPr>
          <p:cNvPr id="39" name="TextBox 38">
            <a:extLst>
              <a:ext uri="{FF2B5EF4-FFF2-40B4-BE49-F238E27FC236}">
                <a16:creationId xmlns:a16="http://schemas.microsoft.com/office/drawing/2014/main" id="{327BB0FD-9AEB-D549-8D1E-2F0D72B7D894}"/>
              </a:ext>
            </a:extLst>
          </p:cNvPr>
          <p:cNvSpPr txBox="1"/>
          <p:nvPr/>
        </p:nvSpPr>
        <p:spPr>
          <a:xfrm>
            <a:off x="949709" y="3692223"/>
            <a:ext cx="2731210" cy="923330"/>
          </a:xfrm>
          <a:prstGeom prst="rect">
            <a:avLst/>
          </a:prstGeom>
          <a:solidFill>
            <a:schemeClr val="bg1"/>
          </a:solidFill>
          <a:ln>
            <a:solidFill>
              <a:srgbClr val="004AAD"/>
            </a:solidFill>
          </a:ln>
        </p:spPr>
        <p:txBody>
          <a:bodyPr wrap="square" rtlCol="0">
            <a:spAutoFit/>
          </a:bodyPr>
          <a:lstStyle/>
          <a:p>
            <a:r>
              <a:rPr lang="en-US">
                <a:solidFill>
                  <a:srgbClr val="004AAD"/>
                </a:solidFill>
              </a:rPr>
              <a:t>Go to your email and check and any email that contains “Class invitation”.</a:t>
            </a:r>
          </a:p>
        </p:txBody>
      </p:sp>
      <p:pic>
        <p:nvPicPr>
          <p:cNvPr id="2" name="Picture 1" descr="A close up of a logo&#10;&#10;Description automatically generated">
            <a:extLst>
              <a:ext uri="{FF2B5EF4-FFF2-40B4-BE49-F238E27FC236}">
                <a16:creationId xmlns:a16="http://schemas.microsoft.com/office/drawing/2014/main" id="{2E8B940B-0F4E-4860-8903-F56BF59EFC7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2828" y="127864"/>
            <a:ext cx="2518352" cy="897675"/>
          </a:xfrm>
          <a:prstGeom prst="rect">
            <a:avLst/>
          </a:prstGeom>
        </p:spPr>
      </p:pic>
    </p:spTree>
    <p:extLst>
      <p:ext uri="{BB962C8B-B14F-4D97-AF65-F5344CB8AC3E}">
        <p14:creationId xmlns:p14="http://schemas.microsoft.com/office/powerpoint/2010/main" val="218734948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5917405" cy="1542692"/>
          </a:xfrm>
          <a:prstGeom prst="rect">
            <a:avLst/>
          </a:prstGeom>
          <a:solidFill>
            <a:srgbClr val="004AAD"/>
          </a:solidFill>
        </p:spPr>
      </p:sp>
      <p:sp>
        <p:nvSpPr>
          <p:cNvPr id="3" name="AutoShape 3"/>
          <p:cNvSpPr/>
          <p:nvPr/>
        </p:nvSpPr>
        <p:spPr>
          <a:xfrm>
            <a:off x="5917405" y="0"/>
            <a:ext cx="6334113" cy="1542692"/>
          </a:xfrm>
          <a:prstGeom prst="rect">
            <a:avLst/>
          </a:prstGeom>
          <a:solidFill>
            <a:srgbClr val="F46721"/>
          </a:solidFill>
        </p:spPr>
      </p:sp>
      <p:sp>
        <p:nvSpPr>
          <p:cNvPr id="14" name="TextBox 14"/>
          <p:cNvSpPr txBox="1"/>
          <p:nvPr/>
        </p:nvSpPr>
        <p:spPr>
          <a:xfrm>
            <a:off x="6406659" y="297430"/>
            <a:ext cx="5844859" cy="492443"/>
          </a:xfrm>
          <a:prstGeom prst="rect">
            <a:avLst/>
          </a:prstGeom>
        </p:spPr>
        <p:txBody>
          <a:bodyPr wrap="square" lIns="0" tIns="0" rIns="0" bIns="0" rtlCol="0" anchor="t">
            <a:spAutoFit/>
          </a:bodyPr>
          <a:lstStyle/>
          <a:p>
            <a:pPr algn="ctr"/>
            <a:r>
              <a:rPr lang="en-US" sz="3200">
                <a:solidFill>
                  <a:schemeClr val="bg1"/>
                </a:solidFill>
                <a:latin typeface="Arial Black"/>
              </a:rPr>
              <a:t>What is a Stream?</a:t>
            </a:r>
            <a:endParaRPr lang="en-US" sz="3200">
              <a:solidFill>
                <a:schemeClr val="bg1"/>
              </a:solidFill>
              <a:cs typeface="Calibri"/>
            </a:endParaRPr>
          </a:p>
        </p:txBody>
      </p:sp>
      <p:sp>
        <p:nvSpPr>
          <p:cNvPr id="23" name="AutoShape 2">
            <a:extLst>
              <a:ext uri="{FF2B5EF4-FFF2-40B4-BE49-F238E27FC236}">
                <a16:creationId xmlns:a16="http://schemas.microsoft.com/office/drawing/2014/main" id="{59A10754-2610-4E57-8DFF-59C1F31B5E35}"/>
              </a:ext>
            </a:extLst>
          </p:cNvPr>
          <p:cNvSpPr/>
          <p:nvPr/>
        </p:nvSpPr>
        <p:spPr>
          <a:xfrm>
            <a:off x="0" y="-32794"/>
            <a:ext cx="5917405" cy="1583906"/>
          </a:xfrm>
          <a:prstGeom prst="rect">
            <a:avLst/>
          </a:prstGeom>
          <a:solidFill>
            <a:srgbClr val="004AAD"/>
          </a:solidFill>
        </p:spPr>
      </p:sp>
      <p:sp>
        <p:nvSpPr>
          <p:cNvPr id="24" name="Rectangle 23">
            <a:extLst>
              <a:ext uri="{FF2B5EF4-FFF2-40B4-BE49-F238E27FC236}">
                <a16:creationId xmlns:a16="http://schemas.microsoft.com/office/drawing/2014/main" id="{C3114E9A-7760-4D07-8F37-2F71ABEABFA8}"/>
              </a:ext>
            </a:extLst>
          </p:cNvPr>
          <p:cNvSpPr/>
          <p:nvPr/>
        </p:nvSpPr>
        <p:spPr>
          <a:xfrm>
            <a:off x="0" y="-61753"/>
            <a:ext cx="2952747" cy="16210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sp>
        <p:nvSpPr>
          <p:cNvPr id="26" name="Isosceles Triangle 25">
            <a:extLst>
              <a:ext uri="{FF2B5EF4-FFF2-40B4-BE49-F238E27FC236}">
                <a16:creationId xmlns:a16="http://schemas.microsoft.com/office/drawing/2014/main" id="{A227CAAF-1087-45E9-B1C1-6C9EAF817AC8}"/>
              </a:ext>
            </a:extLst>
          </p:cNvPr>
          <p:cNvSpPr/>
          <p:nvPr/>
        </p:nvSpPr>
        <p:spPr>
          <a:xfrm rot="5400000">
            <a:off x="2799408" y="91587"/>
            <a:ext cx="1703251" cy="139657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pic>
        <p:nvPicPr>
          <p:cNvPr id="6" name="Picture 5" descr="A screenshot of a cell phone&#10;&#10;Description automatically generated">
            <a:extLst>
              <a:ext uri="{FF2B5EF4-FFF2-40B4-BE49-F238E27FC236}">
                <a16:creationId xmlns:a16="http://schemas.microsoft.com/office/drawing/2014/main" id="{43F3C58D-B1F7-214E-8305-DE0F498CC5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604" y="1848542"/>
            <a:ext cx="9532883" cy="4408958"/>
          </a:xfrm>
          <a:prstGeom prst="rect">
            <a:avLst/>
          </a:prstGeom>
        </p:spPr>
      </p:pic>
      <p:sp>
        <p:nvSpPr>
          <p:cNvPr id="7" name="TextBox 6">
            <a:extLst>
              <a:ext uri="{FF2B5EF4-FFF2-40B4-BE49-F238E27FC236}">
                <a16:creationId xmlns:a16="http://schemas.microsoft.com/office/drawing/2014/main" id="{90D18948-11AD-7A4B-A1F9-F0F428F2C0AF}"/>
              </a:ext>
            </a:extLst>
          </p:cNvPr>
          <p:cNvSpPr txBox="1"/>
          <p:nvPr/>
        </p:nvSpPr>
        <p:spPr>
          <a:xfrm>
            <a:off x="8818179" y="2638097"/>
            <a:ext cx="2490952" cy="3170099"/>
          </a:xfrm>
          <a:prstGeom prst="rect">
            <a:avLst/>
          </a:prstGeom>
          <a:noFill/>
        </p:spPr>
        <p:txBody>
          <a:bodyPr wrap="square" rtlCol="0">
            <a:spAutoFit/>
          </a:bodyPr>
          <a:lstStyle/>
          <a:p>
            <a:r>
              <a:rPr lang="en-US" sz="2000">
                <a:solidFill>
                  <a:srgbClr val="004AAD"/>
                </a:solidFill>
              </a:rPr>
              <a:t>Stream in Google Classroom is a hub where all the posts, announcements, assignments, tasks and </a:t>
            </a:r>
            <a:r>
              <a:rPr lang="en-US" sz="2000" err="1">
                <a:solidFill>
                  <a:srgbClr val="004AAD"/>
                </a:solidFill>
              </a:rPr>
              <a:t>etc</a:t>
            </a:r>
            <a:r>
              <a:rPr lang="en-US" sz="2000">
                <a:solidFill>
                  <a:srgbClr val="004AAD"/>
                </a:solidFill>
              </a:rPr>
              <a:t> are displayed in a chronological order. The oldest at the bottom, newest at the top. </a:t>
            </a:r>
          </a:p>
        </p:txBody>
      </p:sp>
      <p:pic>
        <p:nvPicPr>
          <p:cNvPr id="4" name="Picture 3" descr="A close up of a logo&#10;&#10;Description automatically generated">
            <a:extLst>
              <a:ext uri="{FF2B5EF4-FFF2-40B4-BE49-F238E27FC236}">
                <a16:creationId xmlns:a16="http://schemas.microsoft.com/office/drawing/2014/main" id="{354E5E43-FBCE-4F7A-AF24-22C2B5470B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2828" y="127864"/>
            <a:ext cx="2518352" cy="897675"/>
          </a:xfrm>
          <a:prstGeom prst="rect">
            <a:avLst/>
          </a:prstGeom>
        </p:spPr>
      </p:pic>
    </p:spTree>
    <p:extLst>
      <p:ext uri="{BB962C8B-B14F-4D97-AF65-F5344CB8AC3E}">
        <p14:creationId xmlns:p14="http://schemas.microsoft.com/office/powerpoint/2010/main" val="4046190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5917405" cy="1542692"/>
          </a:xfrm>
          <a:prstGeom prst="rect">
            <a:avLst/>
          </a:prstGeom>
          <a:solidFill>
            <a:srgbClr val="004AAD"/>
          </a:solidFill>
        </p:spPr>
      </p:sp>
      <p:sp>
        <p:nvSpPr>
          <p:cNvPr id="3" name="AutoShape 3"/>
          <p:cNvSpPr/>
          <p:nvPr/>
        </p:nvSpPr>
        <p:spPr>
          <a:xfrm>
            <a:off x="5917405" y="0"/>
            <a:ext cx="6334113" cy="1542692"/>
          </a:xfrm>
          <a:prstGeom prst="rect">
            <a:avLst/>
          </a:prstGeom>
          <a:solidFill>
            <a:srgbClr val="F46721"/>
          </a:solidFill>
        </p:spPr>
      </p:sp>
      <p:sp>
        <p:nvSpPr>
          <p:cNvPr id="13" name="TextBox 13"/>
          <p:cNvSpPr txBox="1"/>
          <p:nvPr/>
        </p:nvSpPr>
        <p:spPr>
          <a:xfrm>
            <a:off x="5248111" y="-78414"/>
            <a:ext cx="2009413" cy="1569212"/>
          </a:xfrm>
          <a:prstGeom prst="rect">
            <a:avLst/>
          </a:prstGeom>
        </p:spPr>
        <p:txBody>
          <a:bodyPr lIns="0" tIns="0" rIns="0" bIns="0" rtlCol="0" anchor="t">
            <a:spAutoFit/>
          </a:bodyPr>
          <a:lstStyle/>
          <a:p>
            <a:pPr algn="ctr" defTabSz="609630">
              <a:lnSpc>
                <a:spcPts val="13441"/>
              </a:lnSpc>
            </a:pPr>
            <a:r>
              <a:rPr lang="en-US" sz="9600">
                <a:solidFill>
                  <a:srgbClr val="FFFFFF"/>
                </a:solidFill>
                <a:latin typeface="Raleway Heavy"/>
              </a:rPr>
              <a:t>4</a:t>
            </a:r>
          </a:p>
        </p:txBody>
      </p:sp>
      <p:sp>
        <p:nvSpPr>
          <p:cNvPr id="14" name="TextBox 14"/>
          <p:cNvSpPr txBox="1"/>
          <p:nvPr/>
        </p:nvSpPr>
        <p:spPr>
          <a:xfrm>
            <a:off x="6406659" y="297430"/>
            <a:ext cx="5844859" cy="984885"/>
          </a:xfrm>
          <a:prstGeom prst="rect">
            <a:avLst/>
          </a:prstGeom>
        </p:spPr>
        <p:txBody>
          <a:bodyPr wrap="square" lIns="0" tIns="0" rIns="0" bIns="0" rtlCol="0" anchor="t">
            <a:spAutoFit/>
          </a:bodyPr>
          <a:lstStyle/>
          <a:p>
            <a:pPr algn="ctr"/>
            <a:r>
              <a:rPr lang="en-US" sz="3200">
                <a:solidFill>
                  <a:schemeClr val="bg1"/>
                </a:solidFill>
                <a:latin typeface="Arial Black"/>
              </a:rPr>
              <a:t>How to post in the stream?</a:t>
            </a:r>
            <a:endParaRPr lang="en-US" sz="3200">
              <a:solidFill>
                <a:schemeClr val="bg1"/>
              </a:solidFill>
              <a:cs typeface="Calibri"/>
            </a:endParaRPr>
          </a:p>
        </p:txBody>
      </p:sp>
      <p:sp>
        <p:nvSpPr>
          <p:cNvPr id="23" name="AutoShape 2">
            <a:extLst>
              <a:ext uri="{FF2B5EF4-FFF2-40B4-BE49-F238E27FC236}">
                <a16:creationId xmlns:a16="http://schemas.microsoft.com/office/drawing/2014/main" id="{59A10754-2610-4E57-8DFF-59C1F31B5E35}"/>
              </a:ext>
            </a:extLst>
          </p:cNvPr>
          <p:cNvSpPr/>
          <p:nvPr/>
        </p:nvSpPr>
        <p:spPr>
          <a:xfrm>
            <a:off x="0" y="-32794"/>
            <a:ext cx="5917405" cy="1583906"/>
          </a:xfrm>
          <a:prstGeom prst="rect">
            <a:avLst/>
          </a:prstGeom>
          <a:solidFill>
            <a:srgbClr val="004AAD"/>
          </a:solidFill>
        </p:spPr>
      </p:sp>
      <p:sp>
        <p:nvSpPr>
          <p:cNvPr id="24" name="Rectangle 23">
            <a:extLst>
              <a:ext uri="{FF2B5EF4-FFF2-40B4-BE49-F238E27FC236}">
                <a16:creationId xmlns:a16="http://schemas.microsoft.com/office/drawing/2014/main" id="{C3114E9A-7760-4D07-8F37-2F71ABEABFA8}"/>
              </a:ext>
            </a:extLst>
          </p:cNvPr>
          <p:cNvSpPr/>
          <p:nvPr/>
        </p:nvSpPr>
        <p:spPr>
          <a:xfrm>
            <a:off x="0" y="-61753"/>
            <a:ext cx="2952747" cy="16210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sp>
        <p:nvSpPr>
          <p:cNvPr id="26" name="Isosceles Triangle 25">
            <a:extLst>
              <a:ext uri="{FF2B5EF4-FFF2-40B4-BE49-F238E27FC236}">
                <a16:creationId xmlns:a16="http://schemas.microsoft.com/office/drawing/2014/main" id="{A227CAAF-1087-45E9-B1C1-6C9EAF817AC8}"/>
              </a:ext>
            </a:extLst>
          </p:cNvPr>
          <p:cNvSpPr/>
          <p:nvPr/>
        </p:nvSpPr>
        <p:spPr>
          <a:xfrm rot="5400000">
            <a:off x="2799408" y="91587"/>
            <a:ext cx="1703251" cy="139657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pic>
        <p:nvPicPr>
          <p:cNvPr id="5" name="Picture 4">
            <a:extLst>
              <a:ext uri="{FF2B5EF4-FFF2-40B4-BE49-F238E27FC236}">
                <a16:creationId xmlns:a16="http://schemas.microsoft.com/office/drawing/2014/main" id="{7EFD5A76-C29A-3640-BACC-5B00ACC2B6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52102" y="1848542"/>
            <a:ext cx="7922993" cy="836146"/>
          </a:xfrm>
          <a:prstGeom prst="rect">
            <a:avLst/>
          </a:prstGeom>
        </p:spPr>
      </p:pic>
      <p:pic>
        <p:nvPicPr>
          <p:cNvPr id="7" name="Picture 6" descr="A screenshot of a cell phone&#10;&#10;Description automatically generated">
            <a:extLst>
              <a:ext uri="{FF2B5EF4-FFF2-40B4-BE49-F238E27FC236}">
                <a16:creationId xmlns:a16="http://schemas.microsoft.com/office/drawing/2014/main" id="{81E20949-665F-534A-A8C1-371D570C19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2656" y="2990538"/>
            <a:ext cx="7984177" cy="3670886"/>
          </a:xfrm>
          <a:prstGeom prst="rect">
            <a:avLst/>
          </a:prstGeom>
        </p:spPr>
      </p:pic>
      <p:sp>
        <p:nvSpPr>
          <p:cNvPr id="8" name="TextBox 7">
            <a:extLst>
              <a:ext uri="{FF2B5EF4-FFF2-40B4-BE49-F238E27FC236}">
                <a16:creationId xmlns:a16="http://schemas.microsoft.com/office/drawing/2014/main" id="{F5B0E133-8539-4C42-9522-C49A7390E3EF}"/>
              </a:ext>
            </a:extLst>
          </p:cNvPr>
          <p:cNvSpPr txBox="1"/>
          <p:nvPr/>
        </p:nvSpPr>
        <p:spPr>
          <a:xfrm>
            <a:off x="6757059" y="2027265"/>
            <a:ext cx="4452464" cy="461665"/>
          </a:xfrm>
          <a:prstGeom prst="rect">
            <a:avLst/>
          </a:prstGeom>
          <a:noFill/>
        </p:spPr>
        <p:txBody>
          <a:bodyPr wrap="square" rtlCol="0">
            <a:spAutoFit/>
          </a:bodyPr>
          <a:lstStyle/>
          <a:p>
            <a:pPr algn="ctr"/>
            <a:r>
              <a:rPr lang="en-US" sz="2400">
                <a:solidFill>
                  <a:srgbClr val="004AAD"/>
                </a:solidFill>
              </a:rPr>
              <a:t>Hover your cursor here and click</a:t>
            </a:r>
          </a:p>
        </p:txBody>
      </p:sp>
      <p:cxnSp>
        <p:nvCxnSpPr>
          <p:cNvPr id="10" name="Curved Connector 9">
            <a:extLst>
              <a:ext uri="{FF2B5EF4-FFF2-40B4-BE49-F238E27FC236}">
                <a16:creationId xmlns:a16="http://schemas.microsoft.com/office/drawing/2014/main" id="{0B1C163E-495C-714D-B54A-0A3A72A6A74C}"/>
              </a:ext>
            </a:extLst>
          </p:cNvPr>
          <p:cNvCxnSpPr>
            <a:stCxn id="5" idx="2"/>
            <a:endCxn id="7" idx="3"/>
          </p:cNvCxnSpPr>
          <p:nvPr/>
        </p:nvCxnSpPr>
        <p:spPr>
          <a:xfrm rot="16200000" flipH="1">
            <a:off x="7264570" y="3433717"/>
            <a:ext cx="2141293" cy="643234"/>
          </a:xfrm>
          <a:prstGeom prst="curvedConnector4">
            <a:avLst>
              <a:gd name="adj1" fmla="val 18788"/>
              <a:gd name="adj2" fmla="val 32648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D6CFEA8B-DFA0-6E44-BABA-8C22D1A72153}"/>
              </a:ext>
            </a:extLst>
          </p:cNvPr>
          <p:cNvSpPr txBox="1"/>
          <p:nvPr/>
        </p:nvSpPr>
        <p:spPr>
          <a:xfrm>
            <a:off x="8481224" y="4854599"/>
            <a:ext cx="2861955" cy="461665"/>
          </a:xfrm>
          <a:prstGeom prst="rect">
            <a:avLst/>
          </a:prstGeom>
          <a:noFill/>
          <a:ln>
            <a:noFill/>
          </a:ln>
        </p:spPr>
        <p:txBody>
          <a:bodyPr wrap="square" rtlCol="0">
            <a:spAutoFit/>
          </a:bodyPr>
          <a:lstStyle/>
          <a:p>
            <a:pPr algn="ctr"/>
            <a:r>
              <a:rPr lang="en-US" sz="2400">
                <a:solidFill>
                  <a:srgbClr val="004AAD"/>
                </a:solidFill>
              </a:rPr>
              <a:t>Then, this will show.</a:t>
            </a:r>
          </a:p>
        </p:txBody>
      </p:sp>
      <p:sp>
        <p:nvSpPr>
          <p:cNvPr id="20" name="TextBox 19">
            <a:extLst>
              <a:ext uri="{FF2B5EF4-FFF2-40B4-BE49-F238E27FC236}">
                <a16:creationId xmlns:a16="http://schemas.microsoft.com/office/drawing/2014/main" id="{09CE2140-7F32-3C43-A7CC-383D5C5FCD02}"/>
              </a:ext>
            </a:extLst>
          </p:cNvPr>
          <p:cNvSpPr txBox="1"/>
          <p:nvPr/>
        </p:nvSpPr>
        <p:spPr>
          <a:xfrm>
            <a:off x="2304595" y="4854599"/>
            <a:ext cx="4452464" cy="707886"/>
          </a:xfrm>
          <a:prstGeom prst="rect">
            <a:avLst/>
          </a:prstGeom>
          <a:noFill/>
        </p:spPr>
        <p:txBody>
          <a:bodyPr wrap="square" rtlCol="0">
            <a:spAutoFit/>
          </a:bodyPr>
          <a:lstStyle/>
          <a:p>
            <a:pPr algn="ctr"/>
            <a:r>
              <a:rPr lang="en-US" sz="2000">
                <a:solidFill>
                  <a:srgbClr val="004AAD"/>
                </a:solidFill>
              </a:rPr>
              <a:t>Type your announcement or message to the class here.</a:t>
            </a:r>
          </a:p>
        </p:txBody>
      </p:sp>
      <p:sp>
        <p:nvSpPr>
          <p:cNvPr id="21" name="TextBox 20">
            <a:extLst>
              <a:ext uri="{FF2B5EF4-FFF2-40B4-BE49-F238E27FC236}">
                <a16:creationId xmlns:a16="http://schemas.microsoft.com/office/drawing/2014/main" id="{C9DED23C-AD4C-BD4E-8195-2C3B05B2A4EC}"/>
              </a:ext>
            </a:extLst>
          </p:cNvPr>
          <p:cNvSpPr txBox="1"/>
          <p:nvPr/>
        </p:nvSpPr>
        <p:spPr>
          <a:xfrm>
            <a:off x="2850859" y="5947524"/>
            <a:ext cx="3383690" cy="400110"/>
          </a:xfrm>
          <a:prstGeom prst="rect">
            <a:avLst/>
          </a:prstGeom>
          <a:noFill/>
          <a:ln>
            <a:solidFill>
              <a:srgbClr val="004AAD"/>
            </a:solidFill>
          </a:ln>
        </p:spPr>
        <p:txBody>
          <a:bodyPr wrap="square" rtlCol="0">
            <a:spAutoFit/>
          </a:bodyPr>
          <a:lstStyle/>
          <a:p>
            <a:pPr algn="ctr"/>
            <a:r>
              <a:rPr lang="en-US" sz="2000">
                <a:solidFill>
                  <a:srgbClr val="004AAD"/>
                </a:solidFill>
              </a:rPr>
              <a:t>You can also add attachments</a:t>
            </a:r>
          </a:p>
        </p:txBody>
      </p:sp>
      <p:cxnSp>
        <p:nvCxnSpPr>
          <p:cNvPr id="22" name="Curved Connector 21">
            <a:extLst>
              <a:ext uri="{FF2B5EF4-FFF2-40B4-BE49-F238E27FC236}">
                <a16:creationId xmlns:a16="http://schemas.microsoft.com/office/drawing/2014/main" id="{7DBAD98A-5DDF-D94C-88F4-1F9044DE7FFE}"/>
              </a:ext>
            </a:extLst>
          </p:cNvPr>
          <p:cNvCxnSpPr>
            <a:cxnSpLocks/>
            <a:stCxn id="21" idx="1"/>
          </p:cNvCxnSpPr>
          <p:nvPr/>
        </p:nvCxnSpPr>
        <p:spPr>
          <a:xfrm rot="10800000">
            <a:off x="1888177" y="6147579"/>
            <a:ext cx="962682" cy="12700"/>
          </a:xfrm>
          <a:prstGeom prst="curvedConnector3">
            <a:avLst>
              <a:gd name="adj1" fmla="val 50000"/>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61C2DF87-8EE0-304B-A278-F9183A46C260}"/>
              </a:ext>
            </a:extLst>
          </p:cNvPr>
          <p:cNvSpPr txBox="1"/>
          <p:nvPr/>
        </p:nvSpPr>
        <p:spPr>
          <a:xfrm>
            <a:off x="5141084" y="3660709"/>
            <a:ext cx="3383690" cy="707886"/>
          </a:xfrm>
          <a:prstGeom prst="rect">
            <a:avLst/>
          </a:prstGeom>
          <a:noFill/>
          <a:ln>
            <a:solidFill>
              <a:srgbClr val="004AAD"/>
            </a:solidFill>
          </a:ln>
        </p:spPr>
        <p:txBody>
          <a:bodyPr wrap="square" rtlCol="0">
            <a:spAutoFit/>
          </a:bodyPr>
          <a:lstStyle/>
          <a:p>
            <a:pPr algn="ctr"/>
            <a:r>
              <a:rPr lang="en-US" sz="2000">
                <a:solidFill>
                  <a:srgbClr val="004AAD"/>
                </a:solidFill>
              </a:rPr>
              <a:t>You can also select specific students for your message.</a:t>
            </a:r>
          </a:p>
        </p:txBody>
      </p:sp>
      <p:cxnSp>
        <p:nvCxnSpPr>
          <p:cNvPr id="27" name="Curved Connector 26">
            <a:extLst>
              <a:ext uri="{FF2B5EF4-FFF2-40B4-BE49-F238E27FC236}">
                <a16:creationId xmlns:a16="http://schemas.microsoft.com/office/drawing/2014/main" id="{9B3DDE75-179A-4746-A13F-A4A95D860811}"/>
              </a:ext>
            </a:extLst>
          </p:cNvPr>
          <p:cNvCxnSpPr>
            <a:cxnSpLocks/>
            <a:stCxn id="25" idx="1"/>
          </p:cNvCxnSpPr>
          <p:nvPr/>
        </p:nvCxnSpPr>
        <p:spPr>
          <a:xfrm rot="10800000">
            <a:off x="4178402" y="3860764"/>
            <a:ext cx="962682" cy="153888"/>
          </a:xfrm>
          <a:prstGeom prst="curvedConnector3">
            <a:avLst>
              <a:gd name="adj1" fmla="val 50000"/>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4" name="Picture 3" descr="A close up of a logo&#10;&#10;Description automatically generated">
            <a:extLst>
              <a:ext uri="{FF2B5EF4-FFF2-40B4-BE49-F238E27FC236}">
                <a16:creationId xmlns:a16="http://schemas.microsoft.com/office/drawing/2014/main" id="{19FB27FD-9ACE-4877-85A2-CE9F6B3DD3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2828" y="127864"/>
            <a:ext cx="2518352" cy="897675"/>
          </a:xfrm>
          <a:prstGeom prst="rect">
            <a:avLst/>
          </a:prstGeom>
        </p:spPr>
      </p:pic>
    </p:spTree>
    <p:extLst>
      <p:ext uri="{BB962C8B-B14F-4D97-AF65-F5344CB8AC3E}">
        <p14:creationId xmlns:p14="http://schemas.microsoft.com/office/powerpoint/2010/main" val="198120430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5917405" cy="1542692"/>
          </a:xfrm>
          <a:prstGeom prst="rect">
            <a:avLst/>
          </a:prstGeom>
          <a:solidFill>
            <a:srgbClr val="004AAD"/>
          </a:solidFill>
        </p:spPr>
      </p:sp>
      <p:sp>
        <p:nvSpPr>
          <p:cNvPr id="3" name="AutoShape 3"/>
          <p:cNvSpPr/>
          <p:nvPr/>
        </p:nvSpPr>
        <p:spPr>
          <a:xfrm>
            <a:off x="5917405" y="0"/>
            <a:ext cx="6334113" cy="1542692"/>
          </a:xfrm>
          <a:prstGeom prst="rect">
            <a:avLst/>
          </a:prstGeom>
          <a:solidFill>
            <a:srgbClr val="F46721"/>
          </a:solidFill>
        </p:spPr>
      </p:sp>
      <p:sp>
        <p:nvSpPr>
          <p:cNvPr id="13" name="TextBox 13"/>
          <p:cNvSpPr txBox="1"/>
          <p:nvPr/>
        </p:nvSpPr>
        <p:spPr>
          <a:xfrm>
            <a:off x="5248111" y="-78414"/>
            <a:ext cx="2009413" cy="1569212"/>
          </a:xfrm>
          <a:prstGeom prst="rect">
            <a:avLst/>
          </a:prstGeom>
        </p:spPr>
        <p:txBody>
          <a:bodyPr lIns="0" tIns="0" rIns="0" bIns="0" rtlCol="0" anchor="t">
            <a:spAutoFit/>
          </a:bodyPr>
          <a:lstStyle/>
          <a:p>
            <a:pPr algn="ctr" defTabSz="609630">
              <a:lnSpc>
                <a:spcPts val="13441"/>
              </a:lnSpc>
            </a:pPr>
            <a:r>
              <a:rPr lang="en-US" sz="9600">
                <a:solidFill>
                  <a:srgbClr val="FFFFFF"/>
                </a:solidFill>
                <a:latin typeface="Raleway Heavy"/>
              </a:rPr>
              <a:t>5</a:t>
            </a:r>
          </a:p>
        </p:txBody>
      </p:sp>
      <p:sp>
        <p:nvSpPr>
          <p:cNvPr id="14" name="TextBox 14"/>
          <p:cNvSpPr txBox="1"/>
          <p:nvPr/>
        </p:nvSpPr>
        <p:spPr>
          <a:xfrm>
            <a:off x="6418754" y="418382"/>
            <a:ext cx="5844859" cy="738664"/>
          </a:xfrm>
          <a:prstGeom prst="rect">
            <a:avLst/>
          </a:prstGeom>
        </p:spPr>
        <p:txBody>
          <a:bodyPr wrap="square" lIns="0" tIns="0" rIns="0" bIns="0" rtlCol="0" anchor="t">
            <a:spAutoFit/>
          </a:bodyPr>
          <a:lstStyle/>
          <a:p>
            <a:pPr algn="ctr"/>
            <a:r>
              <a:rPr lang="en-US" sz="4800">
                <a:solidFill>
                  <a:schemeClr val="bg1"/>
                </a:solidFill>
                <a:latin typeface="Arial Black"/>
              </a:rPr>
              <a:t>Classwork page</a:t>
            </a:r>
          </a:p>
        </p:txBody>
      </p:sp>
      <p:sp>
        <p:nvSpPr>
          <p:cNvPr id="23" name="AutoShape 2">
            <a:extLst>
              <a:ext uri="{FF2B5EF4-FFF2-40B4-BE49-F238E27FC236}">
                <a16:creationId xmlns:a16="http://schemas.microsoft.com/office/drawing/2014/main" id="{59A10754-2610-4E57-8DFF-59C1F31B5E35}"/>
              </a:ext>
            </a:extLst>
          </p:cNvPr>
          <p:cNvSpPr/>
          <p:nvPr/>
        </p:nvSpPr>
        <p:spPr>
          <a:xfrm>
            <a:off x="0" y="-32794"/>
            <a:ext cx="5917405" cy="1583906"/>
          </a:xfrm>
          <a:prstGeom prst="rect">
            <a:avLst/>
          </a:prstGeom>
          <a:solidFill>
            <a:srgbClr val="004AAD"/>
          </a:solidFill>
        </p:spPr>
      </p:sp>
      <p:sp>
        <p:nvSpPr>
          <p:cNvPr id="24" name="Rectangle 23">
            <a:extLst>
              <a:ext uri="{FF2B5EF4-FFF2-40B4-BE49-F238E27FC236}">
                <a16:creationId xmlns:a16="http://schemas.microsoft.com/office/drawing/2014/main" id="{C3114E9A-7760-4D07-8F37-2F71ABEABFA8}"/>
              </a:ext>
            </a:extLst>
          </p:cNvPr>
          <p:cNvSpPr/>
          <p:nvPr/>
        </p:nvSpPr>
        <p:spPr>
          <a:xfrm>
            <a:off x="0" y="-61753"/>
            <a:ext cx="2952747" cy="16210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sp>
        <p:nvSpPr>
          <p:cNvPr id="26" name="Isosceles Triangle 25">
            <a:extLst>
              <a:ext uri="{FF2B5EF4-FFF2-40B4-BE49-F238E27FC236}">
                <a16:creationId xmlns:a16="http://schemas.microsoft.com/office/drawing/2014/main" id="{A227CAAF-1087-45E9-B1C1-6C9EAF817AC8}"/>
              </a:ext>
            </a:extLst>
          </p:cNvPr>
          <p:cNvSpPr/>
          <p:nvPr/>
        </p:nvSpPr>
        <p:spPr>
          <a:xfrm rot="5400000">
            <a:off x="2799408" y="91587"/>
            <a:ext cx="1703251" cy="139657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pic>
        <p:nvPicPr>
          <p:cNvPr id="4" name="Picture 4" descr="A screenshot of a cell phone&#10;&#10;Description automatically generated">
            <a:extLst>
              <a:ext uri="{FF2B5EF4-FFF2-40B4-BE49-F238E27FC236}">
                <a16:creationId xmlns:a16="http://schemas.microsoft.com/office/drawing/2014/main" id="{202298D9-20AA-45E5-80C0-6681C9CFA027}"/>
              </a:ext>
            </a:extLst>
          </p:cNvPr>
          <p:cNvPicPr>
            <a:picLocks noChangeAspect="1"/>
          </p:cNvPicPr>
          <p:nvPr/>
        </p:nvPicPr>
        <p:blipFill>
          <a:blip r:embed="rId2"/>
          <a:stretch>
            <a:fillRect/>
          </a:stretch>
        </p:blipFill>
        <p:spPr>
          <a:xfrm>
            <a:off x="1854873" y="1716752"/>
            <a:ext cx="8480633" cy="4958399"/>
          </a:xfrm>
          <a:prstGeom prst="rect">
            <a:avLst/>
          </a:prstGeom>
          <a:ln>
            <a:solidFill>
              <a:schemeClr val="tx1"/>
            </a:solidFill>
          </a:ln>
        </p:spPr>
      </p:pic>
      <p:pic>
        <p:nvPicPr>
          <p:cNvPr id="5" name="Picture 4" descr="A close up of a logo&#10;&#10;Description automatically generated">
            <a:extLst>
              <a:ext uri="{FF2B5EF4-FFF2-40B4-BE49-F238E27FC236}">
                <a16:creationId xmlns:a16="http://schemas.microsoft.com/office/drawing/2014/main" id="{3FF665EB-859F-4A0A-8686-D912B1AB30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2828" y="127864"/>
            <a:ext cx="2518352" cy="897675"/>
          </a:xfrm>
          <a:prstGeom prst="rect">
            <a:avLst/>
          </a:prstGeom>
        </p:spPr>
      </p:pic>
    </p:spTree>
    <p:extLst>
      <p:ext uri="{BB962C8B-B14F-4D97-AF65-F5344CB8AC3E}">
        <p14:creationId xmlns:p14="http://schemas.microsoft.com/office/powerpoint/2010/main" val="158820265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5917405" cy="1542692"/>
          </a:xfrm>
          <a:prstGeom prst="rect">
            <a:avLst/>
          </a:prstGeom>
          <a:solidFill>
            <a:srgbClr val="004AAD"/>
          </a:solidFill>
        </p:spPr>
      </p:sp>
      <p:sp>
        <p:nvSpPr>
          <p:cNvPr id="3" name="AutoShape 3"/>
          <p:cNvSpPr/>
          <p:nvPr/>
        </p:nvSpPr>
        <p:spPr>
          <a:xfrm>
            <a:off x="5917405" y="0"/>
            <a:ext cx="6334113" cy="1542692"/>
          </a:xfrm>
          <a:prstGeom prst="rect">
            <a:avLst/>
          </a:prstGeom>
          <a:solidFill>
            <a:srgbClr val="F46721"/>
          </a:solidFill>
        </p:spPr>
      </p:sp>
      <p:sp>
        <p:nvSpPr>
          <p:cNvPr id="14" name="TextBox 14"/>
          <p:cNvSpPr txBox="1"/>
          <p:nvPr/>
        </p:nvSpPr>
        <p:spPr>
          <a:xfrm>
            <a:off x="6170176" y="297430"/>
            <a:ext cx="5844859" cy="984885"/>
          </a:xfrm>
          <a:prstGeom prst="rect">
            <a:avLst/>
          </a:prstGeom>
        </p:spPr>
        <p:txBody>
          <a:bodyPr wrap="square" lIns="0" tIns="0" rIns="0" bIns="0" rtlCol="0" anchor="t">
            <a:spAutoFit/>
          </a:bodyPr>
          <a:lstStyle/>
          <a:p>
            <a:pPr algn="ctr"/>
            <a:r>
              <a:rPr lang="en-US" sz="3200">
                <a:solidFill>
                  <a:schemeClr val="bg1"/>
                </a:solidFill>
                <a:latin typeface="Arial Black"/>
              </a:rPr>
              <a:t>What can we add in the Classwork?</a:t>
            </a:r>
            <a:endParaRPr lang="en-US">
              <a:solidFill>
                <a:schemeClr val="bg1"/>
              </a:solidFill>
            </a:endParaRPr>
          </a:p>
        </p:txBody>
      </p:sp>
      <p:sp>
        <p:nvSpPr>
          <p:cNvPr id="23" name="AutoShape 2">
            <a:extLst>
              <a:ext uri="{FF2B5EF4-FFF2-40B4-BE49-F238E27FC236}">
                <a16:creationId xmlns:a16="http://schemas.microsoft.com/office/drawing/2014/main" id="{59A10754-2610-4E57-8DFF-59C1F31B5E35}"/>
              </a:ext>
            </a:extLst>
          </p:cNvPr>
          <p:cNvSpPr/>
          <p:nvPr/>
        </p:nvSpPr>
        <p:spPr>
          <a:xfrm>
            <a:off x="0" y="-32794"/>
            <a:ext cx="5917405" cy="1583906"/>
          </a:xfrm>
          <a:prstGeom prst="rect">
            <a:avLst/>
          </a:prstGeom>
          <a:solidFill>
            <a:srgbClr val="004AAD"/>
          </a:solidFill>
        </p:spPr>
      </p:sp>
      <p:sp>
        <p:nvSpPr>
          <p:cNvPr id="24" name="Rectangle 23">
            <a:extLst>
              <a:ext uri="{FF2B5EF4-FFF2-40B4-BE49-F238E27FC236}">
                <a16:creationId xmlns:a16="http://schemas.microsoft.com/office/drawing/2014/main" id="{C3114E9A-7760-4D07-8F37-2F71ABEABFA8}"/>
              </a:ext>
            </a:extLst>
          </p:cNvPr>
          <p:cNvSpPr/>
          <p:nvPr/>
        </p:nvSpPr>
        <p:spPr>
          <a:xfrm>
            <a:off x="0" y="-61753"/>
            <a:ext cx="2952747" cy="16210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sp>
        <p:nvSpPr>
          <p:cNvPr id="26" name="Isosceles Triangle 25">
            <a:extLst>
              <a:ext uri="{FF2B5EF4-FFF2-40B4-BE49-F238E27FC236}">
                <a16:creationId xmlns:a16="http://schemas.microsoft.com/office/drawing/2014/main" id="{A227CAAF-1087-45E9-B1C1-6C9EAF817AC8}"/>
              </a:ext>
            </a:extLst>
          </p:cNvPr>
          <p:cNvSpPr/>
          <p:nvPr/>
        </p:nvSpPr>
        <p:spPr>
          <a:xfrm rot="5400000">
            <a:off x="2799408" y="91587"/>
            <a:ext cx="1703251" cy="139657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pic>
        <p:nvPicPr>
          <p:cNvPr id="5" name="Picture 5" descr="A screenshot of a cell phone&#10;&#10;Description automatically generated">
            <a:extLst>
              <a:ext uri="{FF2B5EF4-FFF2-40B4-BE49-F238E27FC236}">
                <a16:creationId xmlns:a16="http://schemas.microsoft.com/office/drawing/2014/main" id="{7C76C8BA-9C21-4F2E-AB7F-AADF94754363}"/>
              </a:ext>
            </a:extLst>
          </p:cNvPr>
          <p:cNvPicPr>
            <a:picLocks noChangeAspect="1"/>
          </p:cNvPicPr>
          <p:nvPr/>
        </p:nvPicPr>
        <p:blipFill>
          <a:blip r:embed="rId2"/>
          <a:stretch>
            <a:fillRect/>
          </a:stretch>
        </p:blipFill>
        <p:spPr>
          <a:xfrm>
            <a:off x="918998" y="1819932"/>
            <a:ext cx="3430313" cy="4742136"/>
          </a:xfrm>
          <a:prstGeom prst="rect">
            <a:avLst/>
          </a:prstGeom>
          <a:ln>
            <a:solidFill>
              <a:schemeClr val="tx1"/>
            </a:solidFill>
          </a:ln>
        </p:spPr>
      </p:pic>
      <p:sp>
        <p:nvSpPr>
          <p:cNvPr id="6" name="TextBox 5">
            <a:extLst>
              <a:ext uri="{FF2B5EF4-FFF2-40B4-BE49-F238E27FC236}">
                <a16:creationId xmlns:a16="http://schemas.microsoft.com/office/drawing/2014/main" id="{AC7E75A7-E5D1-40D3-AF03-2E2FF126A590}"/>
              </a:ext>
            </a:extLst>
          </p:cNvPr>
          <p:cNvSpPr txBox="1"/>
          <p:nvPr/>
        </p:nvSpPr>
        <p:spPr>
          <a:xfrm>
            <a:off x="5407572" y="1899744"/>
            <a:ext cx="6316717" cy="646331"/>
          </a:xfrm>
          <a:prstGeom prst="rect">
            <a:avLst/>
          </a:prstGeom>
          <a:noFill/>
          <a:ln w="28575">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Allows the teacher to post an assignment where students can attach files and send it on or before a scheduled deadline.</a:t>
            </a:r>
          </a:p>
        </p:txBody>
      </p:sp>
      <p:sp>
        <p:nvSpPr>
          <p:cNvPr id="15" name="TextBox 14">
            <a:extLst>
              <a:ext uri="{FF2B5EF4-FFF2-40B4-BE49-F238E27FC236}">
                <a16:creationId xmlns:a16="http://schemas.microsoft.com/office/drawing/2014/main" id="{6066EFA4-FAE9-48A4-9443-47ECC03374A3}"/>
              </a:ext>
            </a:extLst>
          </p:cNvPr>
          <p:cNvSpPr txBox="1"/>
          <p:nvPr/>
        </p:nvSpPr>
        <p:spPr>
          <a:xfrm>
            <a:off x="5407572" y="2674881"/>
            <a:ext cx="6316717" cy="646331"/>
          </a:xfrm>
          <a:prstGeom prst="rect">
            <a:avLst/>
          </a:prstGeom>
          <a:noFill/>
          <a:ln w="28575">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Allows the teacher to create a quiz that is integrated with Google Forms</a:t>
            </a:r>
          </a:p>
        </p:txBody>
      </p:sp>
      <p:sp>
        <p:nvSpPr>
          <p:cNvPr id="16" name="TextBox 15">
            <a:extLst>
              <a:ext uri="{FF2B5EF4-FFF2-40B4-BE49-F238E27FC236}">
                <a16:creationId xmlns:a16="http://schemas.microsoft.com/office/drawing/2014/main" id="{234DF4B0-4FE3-4689-9450-0A8FF934FB82}"/>
              </a:ext>
            </a:extLst>
          </p:cNvPr>
          <p:cNvSpPr txBox="1"/>
          <p:nvPr/>
        </p:nvSpPr>
        <p:spPr>
          <a:xfrm>
            <a:off x="5407571" y="3450019"/>
            <a:ext cx="6316717" cy="369332"/>
          </a:xfrm>
          <a:prstGeom prst="rect">
            <a:avLst/>
          </a:prstGeom>
          <a:noFill/>
          <a:ln w="28575">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Allows the teacher to post questions with short answers</a:t>
            </a:r>
          </a:p>
        </p:txBody>
      </p:sp>
      <p:sp>
        <p:nvSpPr>
          <p:cNvPr id="17" name="TextBox 16">
            <a:extLst>
              <a:ext uri="{FF2B5EF4-FFF2-40B4-BE49-F238E27FC236}">
                <a16:creationId xmlns:a16="http://schemas.microsoft.com/office/drawing/2014/main" id="{E11C12E0-6E25-4776-B157-8D7AA2946EC1}"/>
              </a:ext>
            </a:extLst>
          </p:cNvPr>
          <p:cNvSpPr txBox="1"/>
          <p:nvPr/>
        </p:nvSpPr>
        <p:spPr>
          <a:xfrm>
            <a:off x="5407571" y="3949260"/>
            <a:ext cx="6316717" cy="923330"/>
          </a:xfrm>
          <a:prstGeom prst="rect">
            <a:avLst/>
          </a:prstGeom>
          <a:noFill/>
          <a:ln w="28575">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Allows the teacher to post materials for the class such as documents, images, videos, PowerPoint presentations for students references.</a:t>
            </a:r>
          </a:p>
        </p:txBody>
      </p:sp>
      <p:sp>
        <p:nvSpPr>
          <p:cNvPr id="18" name="TextBox 17">
            <a:extLst>
              <a:ext uri="{FF2B5EF4-FFF2-40B4-BE49-F238E27FC236}">
                <a16:creationId xmlns:a16="http://schemas.microsoft.com/office/drawing/2014/main" id="{F7FA00EB-630F-42AD-AF44-970D7B1D2373}"/>
              </a:ext>
            </a:extLst>
          </p:cNvPr>
          <p:cNvSpPr txBox="1"/>
          <p:nvPr/>
        </p:nvSpPr>
        <p:spPr>
          <a:xfrm>
            <a:off x="5407571" y="5000295"/>
            <a:ext cx="6316717" cy="646331"/>
          </a:xfrm>
          <a:prstGeom prst="rect">
            <a:avLst/>
          </a:prstGeom>
          <a:noFill/>
          <a:ln w="28575">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Allows the teacher to reuse and repost a material, assignment, questions or posts from other class.</a:t>
            </a:r>
          </a:p>
        </p:txBody>
      </p:sp>
      <p:sp>
        <p:nvSpPr>
          <p:cNvPr id="19" name="TextBox 18">
            <a:extLst>
              <a:ext uri="{FF2B5EF4-FFF2-40B4-BE49-F238E27FC236}">
                <a16:creationId xmlns:a16="http://schemas.microsoft.com/office/drawing/2014/main" id="{26167551-A99C-4B49-98C3-96E1446A94EE}"/>
              </a:ext>
            </a:extLst>
          </p:cNvPr>
          <p:cNvSpPr txBox="1"/>
          <p:nvPr/>
        </p:nvSpPr>
        <p:spPr>
          <a:xfrm>
            <a:off x="5407572" y="5775433"/>
            <a:ext cx="6316717" cy="646331"/>
          </a:xfrm>
          <a:prstGeom prst="rect">
            <a:avLst/>
          </a:prstGeom>
          <a:noFill/>
          <a:ln w="28575">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Allows the teacher to create sections in the classwork for easy sorting of related posts.</a:t>
            </a:r>
          </a:p>
        </p:txBody>
      </p:sp>
      <p:cxnSp>
        <p:nvCxnSpPr>
          <p:cNvPr id="7" name="Straight Arrow Connector 6">
            <a:extLst>
              <a:ext uri="{FF2B5EF4-FFF2-40B4-BE49-F238E27FC236}">
                <a16:creationId xmlns:a16="http://schemas.microsoft.com/office/drawing/2014/main" id="{73EA0FA9-FDF4-4DEA-A829-C74660D93789}"/>
              </a:ext>
            </a:extLst>
          </p:cNvPr>
          <p:cNvCxnSpPr/>
          <p:nvPr/>
        </p:nvCxnSpPr>
        <p:spPr>
          <a:xfrm flipV="1">
            <a:off x="3075262" y="2208157"/>
            <a:ext cx="2325412" cy="722585"/>
          </a:xfrm>
          <a:prstGeom prst="straightConnector1">
            <a:avLst/>
          </a:prstGeom>
          <a:ln w="28575"/>
        </p:spPr>
        <p:style>
          <a:lnRef idx="1">
            <a:schemeClr val="accent6"/>
          </a:lnRef>
          <a:fillRef idx="0">
            <a:schemeClr val="accent6"/>
          </a:fillRef>
          <a:effectRef idx="0">
            <a:schemeClr val="accent6"/>
          </a:effectRef>
          <a:fontRef idx="minor">
            <a:schemeClr val="tx1"/>
          </a:fontRef>
        </p:style>
      </p:cxnSp>
      <p:cxnSp>
        <p:nvCxnSpPr>
          <p:cNvPr id="20" name="Straight Arrow Connector 19">
            <a:extLst>
              <a:ext uri="{FF2B5EF4-FFF2-40B4-BE49-F238E27FC236}">
                <a16:creationId xmlns:a16="http://schemas.microsoft.com/office/drawing/2014/main" id="{D71F1FEC-9E03-4B68-A59D-A7DC8941761B}"/>
              </a:ext>
            </a:extLst>
          </p:cNvPr>
          <p:cNvCxnSpPr>
            <a:cxnSpLocks/>
          </p:cNvCxnSpPr>
          <p:nvPr/>
        </p:nvCxnSpPr>
        <p:spPr>
          <a:xfrm flipV="1">
            <a:off x="3495675" y="2957019"/>
            <a:ext cx="1904998" cy="617482"/>
          </a:xfrm>
          <a:prstGeom prst="straightConnector1">
            <a:avLst/>
          </a:prstGeom>
          <a:ln w="28575"/>
        </p:spPr>
        <p:style>
          <a:lnRef idx="1">
            <a:schemeClr val="accent6"/>
          </a:lnRef>
          <a:fillRef idx="0">
            <a:schemeClr val="accent6"/>
          </a:fillRef>
          <a:effectRef idx="0">
            <a:schemeClr val="accent6"/>
          </a:effectRef>
          <a:fontRef idx="minor">
            <a:schemeClr val="tx1"/>
          </a:fontRef>
        </p:style>
      </p:cxnSp>
      <p:cxnSp>
        <p:nvCxnSpPr>
          <p:cNvPr id="21" name="Straight Arrow Connector 20">
            <a:extLst>
              <a:ext uri="{FF2B5EF4-FFF2-40B4-BE49-F238E27FC236}">
                <a16:creationId xmlns:a16="http://schemas.microsoft.com/office/drawing/2014/main" id="{F010B1C6-563B-48EE-BF30-7E131247E356}"/>
              </a:ext>
            </a:extLst>
          </p:cNvPr>
          <p:cNvCxnSpPr>
            <a:cxnSpLocks/>
          </p:cNvCxnSpPr>
          <p:nvPr/>
        </p:nvCxnSpPr>
        <p:spPr>
          <a:xfrm flipV="1">
            <a:off x="2746814" y="3627053"/>
            <a:ext cx="2653859" cy="538654"/>
          </a:xfrm>
          <a:prstGeom prst="straightConnector1">
            <a:avLst/>
          </a:prstGeom>
          <a:ln w="28575"/>
        </p:spPr>
        <p:style>
          <a:lnRef idx="1">
            <a:schemeClr val="accent6"/>
          </a:lnRef>
          <a:fillRef idx="0">
            <a:schemeClr val="accent6"/>
          </a:fillRef>
          <a:effectRef idx="0">
            <a:schemeClr val="accent6"/>
          </a:effectRef>
          <a:fontRef idx="minor">
            <a:schemeClr val="tx1"/>
          </a:fontRef>
        </p:style>
      </p:cxnSp>
      <p:cxnSp>
        <p:nvCxnSpPr>
          <p:cNvPr id="22" name="Straight Arrow Connector 21">
            <a:extLst>
              <a:ext uri="{FF2B5EF4-FFF2-40B4-BE49-F238E27FC236}">
                <a16:creationId xmlns:a16="http://schemas.microsoft.com/office/drawing/2014/main" id="{927EC9FC-1AC9-4CAC-A8FA-DE2A5A17F059}"/>
              </a:ext>
            </a:extLst>
          </p:cNvPr>
          <p:cNvCxnSpPr>
            <a:cxnSpLocks/>
          </p:cNvCxnSpPr>
          <p:nvPr/>
        </p:nvCxnSpPr>
        <p:spPr>
          <a:xfrm flipV="1">
            <a:off x="2746813" y="4310224"/>
            <a:ext cx="2653859" cy="433553"/>
          </a:xfrm>
          <a:prstGeom prst="straightConnector1">
            <a:avLst/>
          </a:prstGeom>
          <a:ln w="28575"/>
        </p:spPr>
        <p:style>
          <a:lnRef idx="1">
            <a:schemeClr val="accent6"/>
          </a:lnRef>
          <a:fillRef idx="0">
            <a:schemeClr val="accent6"/>
          </a:fillRef>
          <a:effectRef idx="0">
            <a:schemeClr val="accent6"/>
          </a:effectRef>
          <a:fontRef idx="minor">
            <a:schemeClr val="tx1"/>
          </a:fontRef>
        </p:style>
      </p:cxnSp>
      <p:cxnSp>
        <p:nvCxnSpPr>
          <p:cNvPr id="25" name="Straight Arrow Connector 24">
            <a:extLst>
              <a:ext uri="{FF2B5EF4-FFF2-40B4-BE49-F238E27FC236}">
                <a16:creationId xmlns:a16="http://schemas.microsoft.com/office/drawing/2014/main" id="{D85607A2-649C-4B30-B953-F09736A11C02}"/>
              </a:ext>
            </a:extLst>
          </p:cNvPr>
          <p:cNvCxnSpPr>
            <a:cxnSpLocks/>
          </p:cNvCxnSpPr>
          <p:nvPr/>
        </p:nvCxnSpPr>
        <p:spPr>
          <a:xfrm flipV="1">
            <a:off x="2917606" y="5282432"/>
            <a:ext cx="2483066" cy="91965"/>
          </a:xfrm>
          <a:prstGeom prst="straightConnector1">
            <a:avLst/>
          </a:prstGeom>
          <a:ln w="28575"/>
        </p:spPr>
        <p:style>
          <a:lnRef idx="1">
            <a:schemeClr val="accent6"/>
          </a:lnRef>
          <a:fillRef idx="0">
            <a:schemeClr val="accent6"/>
          </a:fillRef>
          <a:effectRef idx="0">
            <a:schemeClr val="accent6"/>
          </a:effectRef>
          <a:fontRef idx="minor">
            <a:schemeClr val="tx1"/>
          </a:fontRef>
        </p:style>
      </p:cxnSp>
      <p:cxnSp>
        <p:nvCxnSpPr>
          <p:cNvPr id="27" name="Straight Arrow Connector 26">
            <a:extLst>
              <a:ext uri="{FF2B5EF4-FFF2-40B4-BE49-F238E27FC236}">
                <a16:creationId xmlns:a16="http://schemas.microsoft.com/office/drawing/2014/main" id="{5ACF59CC-3144-414B-A682-CEC2254C9AA7}"/>
              </a:ext>
            </a:extLst>
          </p:cNvPr>
          <p:cNvCxnSpPr>
            <a:cxnSpLocks/>
          </p:cNvCxnSpPr>
          <p:nvPr/>
        </p:nvCxnSpPr>
        <p:spPr>
          <a:xfrm flipV="1">
            <a:off x="2418366" y="6057571"/>
            <a:ext cx="2982307" cy="78827"/>
          </a:xfrm>
          <a:prstGeom prst="straightConnector1">
            <a:avLst/>
          </a:prstGeom>
          <a:ln w="28575"/>
        </p:spPr>
        <p:style>
          <a:lnRef idx="1">
            <a:schemeClr val="accent6"/>
          </a:lnRef>
          <a:fillRef idx="0">
            <a:schemeClr val="accent6"/>
          </a:fillRef>
          <a:effectRef idx="0">
            <a:schemeClr val="accent6"/>
          </a:effectRef>
          <a:fontRef idx="minor">
            <a:schemeClr val="tx1"/>
          </a:fontRef>
        </p:style>
      </p:cxnSp>
      <p:pic>
        <p:nvPicPr>
          <p:cNvPr id="4" name="Picture 3" descr="A close up of a logo&#10;&#10;Description automatically generated">
            <a:extLst>
              <a:ext uri="{FF2B5EF4-FFF2-40B4-BE49-F238E27FC236}">
                <a16:creationId xmlns:a16="http://schemas.microsoft.com/office/drawing/2014/main" id="{C9115D30-85EC-4C7A-9921-89D3103FBC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2828" y="127864"/>
            <a:ext cx="2518352" cy="897675"/>
          </a:xfrm>
          <a:prstGeom prst="rect">
            <a:avLst/>
          </a:prstGeom>
        </p:spPr>
      </p:pic>
    </p:spTree>
    <p:extLst>
      <p:ext uri="{BB962C8B-B14F-4D97-AF65-F5344CB8AC3E}">
        <p14:creationId xmlns:p14="http://schemas.microsoft.com/office/powerpoint/2010/main" val="206662347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5917405" cy="1542692"/>
          </a:xfrm>
          <a:prstGeom prst="rect">
            <a:avLst/>
          </a:prstGeom>
          <a:solidFill>
            <a:srgbClr val="004AAD"/>
          </a:solidFill>
        </p:spPr>
      </p:sp>
      <p:sp>
        <p:nvSpPr>
          <p:cNvPr id="3" name="AutoShape 3"/>
          <p:cNvSpPr/>
          <p:nvPr/>
        </p:nvSpPr>
        <p:spPr>
          <a:xfrm>
            <a:off x="5917405" y="0"/>
            <a:ext cx="6334113" cy="1542692"/>
          </a:xfrm>
          <a:prstGeom prst="rect">
            <a:avLst/>
          </a:prstGeom>
          <a:solidFill>
            <a:srgbClr val="F46721"/>
          </a:solidFill>
        </p:spPr>
      </p:sp>
      <p:sp>
        <p:nvSpPr>
          <p:cNvPr id="14" name="TextBox 14"/>
          <p:cNvSpPr txBox="1"/>
          <p:nvPr/>
        </p:nvSpPr>
        <p:spPr>
          <a:xfrm>
            <a:off x="6164754" y="418382"/>
            <a:ext cx="5844859" cy="738664"/>
          </a:xfrm>
          <a:prstGeom prst="rect">
            <a:avLst/>
          </a:prstGeom>
        </p:spPr>
        <p:txBody>
          <a:bodyPr wrap="square" lIns="0" tIns="0" rIns="0" bIns="0" rtlCol="0" anchor="t">
            <a:spAutoFit/>
          </a:bodyPr>
          <a:lstStyle/>
          <a:p>
            <a:pPr algn="ctr"/>
            <a:r>
              <a:rPr lang="en-US" sz="4800">
                <a:solidFill>
                  <a:schemeClr val="bg1"/>
                </a:solidFill>
                <a:latin typeface="Arial Black"/>
              </a:rPr>
              <a:t>Creating Topics</a:t>
            </a:r>
            <a:endParaRPr lang="en-US" sz="4800">
              <a:solidFill>
                <a:schemeClr val="bg1"/>
              </a:solidFill>
              <a:cs typeface="Calibri"/>
            </a:endParaRPr>
          </a:p>
        </p:txBody>
      </p:sp>
      <p:sp>
        <p:nvSpPr>
          <p:cNvPr id="23" name="AutoShape 2">
            <a:extLst>
              <a:ext uri="{FF2B5EF4-FFF2-40B4-BE49-F238E27FC236}">
                <a16:creationId xmlns:a16="http://schemas.microsoft.com/office/drawing/2014/main" id="{59A10754-2610-4E57-8DFF-59C1F31B5E35}"/>
              </a:ext>
            </a:extLst>
          </p:cNvPr>
          <p:cNvSpPr/>
          <p:nvPr/>
        </p:nvSpPr>
        <p:spPr>
          <a:xfrm>
            <a:off x="0" y="-32794"/>
            <a:ext cx="5917405" cy="1583906"/>
          </a:xfrm>
          <a:prstGeom prst="rect">
            <a:avLst/>
          </a:prstGeom>
          <a:solidFill>
            <a:srgbClr val="004AAD"/>
          </a:solidFill>
        </p:spPr>
      </p:sp>
      <p:sp>
        <p:nvSpPr>
          <p:cNvPr id="24" name="Rectangle 23">
            <a:extLst>
              <a:ext uri="{FF2B5EF4-FFF2-40B4-BE49-F238E27FC236}">
                <a16:creationId xmlns:a16="http://schemas.microsoft.com/office/drawing/2014/main" id="{C3114E9A-7760-4D07-8F37-2F71ABEABFA8}"/>
              </a:ext>
            </a:extLst>
          </p:cNvPr>
          <p:cNvSpPr/>
          <p:nvPr/>
        </p:nvSpPr>
        <p:spPr>
          <a:xfrm>
            <a:off x="0" y="-61753"/>
            <a:ext cx="2952747" cy="16210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sp>
        <p:nvSpPr>
          <p:cNvPr id="26" name="Isosceles Triangle 25">
            <a:extLst>
              <a:ext uri="{FF2B5EF4-FFF2-40B4-BE49-F238E27FC236}">
                <a16:creationId xmlns:a16="http://schemas.microsoft.com/office/drawing/2014/main" id="{A227CAAF-1087-45E9-B1C1-6C9EAF817AC8}"/>
              </a:ext>
            </a:extLst>
          </p:cNvPr>
          <p:cNvSpPr/>
          <p:nvPr/>
        </p:nvSpPr>
        <p:spPr>
          <a:xfrm rot="5400000">
            <a:off x="2799408" y="91587"/>
            <a:ext cx="1703251" cy="139657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pic>
        <p:nvPicPr>
          <p:cNvPr id="6" name="Picture 6" descr="A screenshot of a cell phone&#10;&#10;Description automatically generated">
            <a:extLst>
              <a:ext uri="{FF2B5EF4-FFF2-40B4-BE49-F238E27FC236}">
                <a16:creationId xmlns:a16="http://schemas.microsoft.com/office/drawing/2014/main" id="{658A6B55-34ED-46B3-83CE-534E775678BB}"/>
              </a:ext>
            </a:extLst>
          </p:cNvPr>
          <p:cNvPicPr>
            <a:picLocks noChangeAspect="1"/>
          </p:cNvPicPr>
          <p:nvPr/>
        </p:nvPicPr>
        <p:blipFill>
          <a:blip r:embed="rId2"/>
          <a:stretch>
            <a:fillRect/>
          </a:stretch>
        </p:blipFill>
        <p:spPr>
          <a:xfrm>
            <a:off x="696687" y="1646615"/>
            <a:ext cx="8778723" cy="5076673"/>
          </a:xfrm>
          <a:prstGeom prst="rect">
            <a:avLst/>
          </a:prstGeom>
          <a:ln>
            <a:noFill/>
          </a:ln>
        </p:spPr>
      </p:pic>
      <p:sp>
        <p:nvSpPr>
          <p:cNvPr id="7" name="Oval 6">
            <a:extLst>
              <a:ext uri="{FF2B5EF4-FFF2-40B4-BE49-F238E27FC236}">
                <a16:creationId xmlns:a16="http://schemas.microsoft.com/office/drawing/2014/main" id="{9338EE0B-BEBB-4722-874F-E378AF42715B}"/>
              </a:ext>
            </a:extLst>
          </p:cNvPr>
          <p:cNvSpPr/>
          <p:nvPr/>
        </p:nvSpPr>
        <p:spPr>
          <a:xfrm>
            <a:off x="1139372" y="2258181"/>
            <a:ext cx="1028095" cy="1366761"/>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DA4296F-756C-4EA7-88C1-49D094920AFC}"/>
              </a:ext>
            </a:extLst>
          </p:cNvPr>
          <p:cNvSpPr txBox="1"/>
          <p:nvPr/>
        </p:nvSpPr>
        <p:spPr>
          <a:xfrm>
            <a:off x="8036227" y="2847370"/>
            <a:ext cx="3686628"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a:solidFill>
                  <a:srgbClr val="0070C0"/>
                </a:solidFill>
              </a:rPr>
              <a:t>1. Click "+ Create" button</a:t>
            </a:r>
            <a:endParaRPr lang="en-US" sz="3200">
              <a:solidFill>
                <a:srgbClr val="0070C0"/>
              </a:solidFill>
              <a:cs typeface="Calibri"/>
            </a:endParaRPr>
          </a:p>
          <a:p>
            <a:r>
              <a:rPr lang="en-US" sz="3200">
                <a:solidFill>
                  <a:srgbClr val="0070C0"/>
                </a:solidFill>
                <a:cs typeface="Calibri"/>
              </a:rPr>
              <a:t>2. Choose "Topic"</a:t>
            </a:r>
          </a:p>
          <a:p>
            <a:r>
              <a:rPr lang="en-US" sz="3200">
                <a:solidFill>
                  <a:srgbClr val="0070C0"/>
                </a:solidFill>
                <a:cs typeface="Calibri"/>
              </a:rPr>
              <a:t>3. Type the desired label for the topic and then click "Add"</a:t>
            </a:r>
          </a:p>
        </p:txBody>
      </p:sp>
      <p:pic>
        <p:nvPicPr>
          <p:cNvPr id="4" name="Picture 3" descr="A close up of a logo&#10;&#10;Description automatically generated">
            <a:extLst>
              <a:ext uri="{FF2B5EF4-FFF2-40B4-BE49-F238E27FC236}">
                <a16:creationId xmlns:a16="http://schemas.microsoft.com/office/drawing/2014/main" id="{A5EB8500-7D72-4AA6-B45F-8EE8FB25B6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2828" y="127864"/>
            <a:ext cx="2518352" cy="897675"/>
          </a:xfrm>
          <a:prstGeom prst="rect">
            <a:avLst/>
          </a:prstGeom>
        </p:spPr>
      </p:pic>
    </p:spTree>
    <p:extLst>
      <p:ext uri="{BB962C8B-B14F-4D97-AF65-F5344CB8AC3E}">
        <p14:creationId xmlns:p14="http://schemas.microsoft.com/office/powerpoint/2010/main" val="30524460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A screenshot of a social media post&#10;&#10;Description automatically generated">
            <a:extLst>
              <a:ext uri="{FF2B5EF4-FFF2-40B4-BE49-F238E27FC236}">
                <a16:creationId xmlns:a16="http://schemas.microsoft.com/office/drawing/2014/main" id="{BB83975B-87DA-43C9-BAE7-C9C262C5C691}"/>
              </a:ext>
            </a:extLst>
          </p:cNvPr>
          <p:cNvPicPr>
            <a:picLocks noChangeAspect="1"/>
          </p:cNvPicPr>
          <p:nvPr/>
        </p:nvPicPr>
        <p:blipFill rotWithShape="1">
          <a:blip r:embed="rId2"/>
          <a:srcRect r="162" b="27500"/>
          <a:stretch/>
        </p:blipFill>
        <p:spPr>
          <a:xfrm>
            <a:off x="625365" y="1789025"/>
            <a:ext cx="11098931" cy="4722756"/>
          </a:xfrm>
          <a:prstGeom prst="rect">
            <a:avLst/>
          </a:prstGeom>
          <a:ln>
            <a:solidFill>
              <a:schemeClr val="tx1"/>
            </a:solidFill>
          </a:ln>
        </p:spPr>
      </p:pic>
      <p:sp>
        <p:nvSpPr>
          <p:cNvPr id="2" name="AutoShape 2"/>
          <p:cNvSpPr/>
          <p:nvPr/>
        </p:nvSpPr>
        <p:spPr>
          <a:xfrm>
            <a:off x="0" y="0"/>
            <a:ext cx="5917405" cy="1542692"/>
          </a:xfrm>
          <a:prstGeom prst="rect">
            <a:avLst/>
          </a:prstGeom>
          <a:solidFill>
            <a:srgbClr val="004AAD"/>
          </a:solidFill>
        </p:spPr>
      </p:sp>
      <p:sp>
        <p:nvSpPr>
          <p:cNvPr id="3" name="AutoShape 3"/>
          <p:cNvSpPr/>
          <p:nvPr/>
        </p:nvSpPr>
        <p:spPr>
          <a:xfrm>
            <a:off x="5917405" y="0"/>
            <a:ext cx="6334113" cy="1542692"/>
          </a:xfrm>
          <a:prstGeom prst="rect">
            <a:avLst/>
          </a:prstGeom>
          <a:solidFill>
            <a:srgbClr val="F46721"/>
          </a:solidFill>
        </p:spPr>
      </p:sp>
      <p:sp>
        <p:nvSpPr>
          <p:cNvPr id="14" name="TextBox 14"/>
          <p:cNvSpPr txBox="1"/>
          <p:nvPr/>
        </p:nvSpPr>
        <p:spPr>
          <a:xfrm>
            <a:off x="6171591" y="476179"/>
            <a:ext cx="5844859" cy="615553"/>
          </a:xfrm>
          <a:prstGeom prst="rect">
            <a:avLst/>
          </a:prstGeom>
        </p:spPr>
        <p:txBody>
          <a:bodyPr wrap="square" lIns="0" tIns="0" rIns="0" bIns="0" rtlCol="0" anchor="t">
            <a:spAutoFit/>
          </a:bodyPr>
          <a:lstStyle/>
          <a:p>
            <a:pPr algn="ctr"/>
            <a:r>
              <a:rPr lang="en-US" sz="4000">
                <a:solidFill>
                  <a:schemeClr val="bg1"/>
                </a:solidFill>
                <a:latin typeface="Arial Black"/>
              </a:rPr>
              <a:t>Adding assignments</a:t>
            </a:r>
            <a:endParaRPr lang="en-US" sz="4000">
              <a:solidFill>
                <a:schemeClr val="bg1"/>
              </a:solidFill>
              <a:cs typeface="Calibri"/>
            </a:endParaRPr>
          </a:p>
        </p:txBody>
      </p:sp>
      <p:sp>
        <p:nvSpPr>
          <p:cNvPr id="23" name="AutoShape 2">
            <a:extLst>
              <a:ext uri="{FF2B5EF4-FFF2-40B4-BE49-F238E27FC236}">
                <a16:creationId xmlns:a16="http://schemas.microsoft.com/office/drawing/2014/main" id="{59A10754-2610-4E57-8DFF-59C1F31B5E35}"/>
              </a:ext>
            </a:extLst>
          </p:cNvPr>
          <p:cNvSpPr/>
          <p:nvPr/>
        </p:nvSpPr>
        <p:spPr>
          <a:xfrm>
            <a:off x="0" y="-32794"/>
            <a:ext cx="5917405" cy="1583906"/>
          </a:xfrm>
          <a:prstGeom prst="rect">
            <a:avLst/>
          </a:prstGeom>
          <a:solidFill>
            <a:srgbClr val="004AAD"/>
          </a:solidFill>
        </p:spPr>
      </p:sp>
      <p:sp>
        <p:nvSpPr>
          <p:cNvPr id="24" name="Rectangle 23">
            <a:extLst>
              <a:ext uri="{FF2B5EF4-FFF2-40B4-BE49-F238E27FC236}">
                <a16:creationId xmlns:a16="http://schemas.microsoft.com/office/drawing/2014/main" id="{C3114E9A-7760-4D07-8F37-2F71ABEABFA8}"/>
              </a:ext>
            </a:extLst>
          </p:cNvPr>
          <p:cNvSpPr/>
          <p:nvPr/>
        </p:nvSpPr>
        <p:spPr>
          <a:xfrm>
            <a:off x="0" y="-61753"/>
            <a:ext cx="2952747" cy="16210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sp>
        <p:nvSpPr>
          <p:cNvPr id="26" name="Isosceles Triangle 25">
            <a:extLst>
              <a:ext uri="{FF2B5EF4-FFF2-40B4-BE49-F238E27FC236}">
                <a16:creationId xmlns:a16="http://schemas.microsoft.com/office/drawing/2014/main" id="{A227CAAF-1087-45E9-B1C1-6C9EAF817AC8}"/>
              </a:ext>
            </a:extLst>
          </p:cNvPr>
          <p:cNvSpPr/>
          <p:nvPr/>
        </p:nvSpPr>
        <p:spPr>
          <a:xfrm rot="5400000">
            <a:off x="2799408" y="91587"/>
            <a:ext cx="1703251" cy="139657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sp>
        <p:nvSpPr>
          <p:cNvPr id="6" name="TextBox 5">
            <a:extLst>
              <a:ext uri="{FF2B5EF4-FFF2-40B4-BE49-F238E27FC236}">
                <a16:creationId xmlns:a16="http://schemas.microsoft.com/office/drawing/2014/main" id="{FA4A5F52-7672-44AB-B003-907945D46D37}"/>
              </a:ext>
            </a:extLst>
          </p:cNvPr>
          <p:cNvSpPr txBox="1"/>
          <p:nvPr/>
        </p:nvSpPr>
        <p:spPr>
          <a:xfrm>
            <a:off x="1699846" y="2508738"/>
            <a:ext cx="390378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0070C0"/>
                </a:solidFill>
              </a:rPr>
              <a:t>Type your assignment title here</a:t>
            </a:r>
            <a:endParaRPr lang="en-US">
              <a:solidFill>
                <a:srgbClr val="0070C0"/>
              </a:solidFill>
              <a:cs typeface="Calibri"/>
            </a:endParaRPr>
          </a:p>
        </p:txBody>
      </p:sp>
      <p:sp>
        <p:nvSpPr>
          <p:cNvPr id="15" name="TextBox 14">
            <a:extLst>
              <a:ext uri="{FF2B5EF4-FFF2-40B4-BE49-F238E27FC236}">
                <a16:creationId xmlns:a16="http://schemas.microsoft.com/office/drawing/2014/main" id="{28AB6AFB-9E47-48C0-BBCB-682BF37E295D}"/>
              </a:ext>
            </a:extLst>
          </p:cNvPr>
          <p:cNvSpPr txBox="1"/>
          <p:nvPr/>
        </p:nvSpPr>
        <p:spPr>
          <a:xfrm>
            <a:off x="2391507" y="3598984"/>
            <a:ext cx="390378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rgbClr val="0070C0"/>
                </a:solidFill>
              </a:rPr>
              <a:t>Type your instructions here</a:t>
            </a:r>
            <a:endParaRPr lang="en-US">
              <a:solidFill>
                <a:srgbClr val="0070C0"/>
              </a:solidFill>
              <a:cs typeface="Calibri"/>
            </a:endParaRPr>
          </a:p>
        </p:txBody>
      </p:sp>
      <p:sp>
        <p:nvSpPr>
          <p:cNvPr id="16" name="TextBox 15">
            <a:extLst>
              <a:ext uri="{FF2B5EF4-FFF2-40B4-BE49-F238E27FC236}">
                <a16:creationId xmlns:a16="http://schemas.microsoft.com/office/drawing/2014/main" id="{F8566659-42A7-46D6-8027-6C253FD90648}"/>
              </a:ext>
            </a:extLst>
          </p:cNvPr>
          <p:cNvSpPr txBox="1"/>
          <p:nvPr/>
        </p:nvSpPr>
        <p:spPr>
          <a:xfrm>
            <a:off x="1840522" y="5146429"/>
            <a:ext cx="648286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0070C0"/>
                </a:solidFill>
                <a:cs typeface="Calibri"/>
              </a:rPr>
              <a:t>Choose any attachments you want to upload here (images, videos, documents, links)</a:t>
            </a:r>
          </a:p>
        </p:txBody>
      </p:sp>
      <p:cxnSp>
        <p:nvCxnSpPr>
          <p:cNvPr id="7" name="Straight Arrow Connector 6">
            <a:extLst>
              <a:ext uri="{FF2B5EF4-FFF2-40B4-BE49-F238E27FC236}">
                <a16:creationId xmlns:a16="http://schemas.microsoft.com/office/drawing/2014/main" id="{89798C8F-FCF5-4F1A-B211-233BC9E4F4F9}"/>
              </a:ext>
            </a:extLst>
          </p:cNvPr>
          <p:cNvCxnSpPr/>
          <p:nvPr/>
        </p:nvCxnSpPr>
        <p:spPr>
          <a:xfrm flipH="1" flipV="1">
            <a:off x="1549644" y="4509721"/>
            <a:ext cx="375139" cy="668215"/>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4" name="Picture 3" descr="A close up of a logo&#10;&#10;Description automatically generated">
            <a:extLst>
              <a:ext uri="{FF2B5EF4-FFF2-40B4-BE49-F238E27FC236}">
                <a16:creationId xmlns:a16="http://schemas.microsoft.com/office/drawing/2014/main" id="{489B5AED-DBB7-49A9-9250-05C57E6FEF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2828" y="127864"/>
            <a:ext cx="2518352" cy="897675"/>
          </a:xfrm>
          <a:prstGeom prst="rect">
            <a:avLst/>
          </a:prstGeom>
        </p:spPr>
      </p:pic>
    </p:spTree>
    <p:extLst>
      <p:ext uri="{BB962C8B-B14F-4D97-AF65-F5344CB8AC3E}">
        <p14:creationId xmlns:p14="http://schemas.microsoft.com/office/powerpoint/2010/main" val="362962868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5917405" cy="1542692"/>
          </a:xfrm>
          <a:prstGeom prst="rect">
            <a:avLst/>
          </a:prstGeom>
          <a:solidFill>
            <a:srgbClr val="004AAD"/>
          </a:solidFill>
        </p:spPr>
      </p:sp>
      <p:sp>
        <p:nvSpPr>
          <p:cNvPr id="3" name="AutoShape 3"/>
          <p:cNvSpPr/>
          <p:nvPr/>
        </p:nvSpPr>
        <p:spPr>
          <a:xfrm>
            <a:off x="5917405" y="0"/>
            <a:ext cx="6334113" cy="1542692"/>
          </a:xfrm>
          <a:prstGeom prst="rect">
            <a:avLst/>
          </a:prstGeom>
          <a:solidFill>
            <a:srgbClr val="F46721"/>
          </a:solidFill>
        </p:spPr>
      </p:sp>
      <p:sp>
        <p:nvSpPr>
          <p:cNvPr id="14" name="TextBox 14"/>
          <p:cNvSpPr txBox="1"/>
          <p:nvPr/>
        </p:nvSpPr>
        <p:spPr>
          <a:xfrm>
            <a:off x="6164754" y="418382"/>
            <a:ext cx="5844859" cy="738664"/>
          </a:xfrm>
          <a:prstGeom prst="rect">
            <a:avLst/>
          </a:prstGeom>
        </p:spPr>
        <p:txBody>
          <a:bodyPr wrap="square" lIns="0" tIns="0" rIns="0" bIns="0" rtlCol="0" anchor="t">
            <a:spAutoFit/>
          </a:bodyPr>
          <a:lstStyle/>
          <a:p>
            <a:pPr algn="ctr"/>
            <a:r>
              <a:rPr lang="en-US" sz="4800">
                <a:solidFill>
                  <a:schemeClr val="bg1"/>
                </a:solidFill>
                <a:latin typeface="Arial Black"/>
              </a:rPr>
              <a:t>Adding Materials</a:t>
            </a:r>
          </a:p>
        </p:txBody>
      </p:sp>
      <p:sp>
        <p:nvSpPr>
          <p:cNvPr id="23" name="AutoShape 2">
            <a:extLst>
              <a:ext uri="{FF2B5EF4-FFF2-40B4-BE49-F238E27FC236}">
                <a16:creationId xmlns:a16="http://schemas.microsoft.com/office/drawing/2014/main" id="{59A10754-2610-4E57-8DFF-59C1F31B5E35}"/>
              </a:ext>
            </a:extLst>
          </p:cNvPr>
          <p:cNvSpPr/>
          <p:nvPr/>
        </p:nvSpPr>
        <p:spPr>
          <a:xfrm>
            <a:off x="0" y="-32794"/>
            <a:ext cx="5917405" cy="1583906"/>
          </a:xfrm>
          <a:prstGeom prst="rect">
            <a:avLst/>
          </a:prstGeom>
          <a:solidFill>
            <a:srgbClr val="004AAD"/>
          </a:solidFill>
        </p:spPr>
      </p:sp>
      <p:sp>
        <p:nvSpPr>
          <p:cNvPr id="24" name="Rectangle 23">
            <a:extLst>
              <a:ext uri="{FF2B5EF4-FFF2-40B4-BE49-F238E27FC236}">
                <a16:creationId xmlns:a16="http://schemas.microsoft.com/office/drawing/2014/main" id="{C3114E9A-7760-4D07-8F37-2F71ABEABFA8}"/>
              </a:ext>
            </a:extLst>
          </p:cNvPr>
          <p:cNvSpPr/>
          <p:nvPr/>
        </p:nvSpPr>
        <p:spPr>
          <a:xfrm>
            <a:off x="0" y="-61753"/>
            <a:ext cx="2952747" cy="16210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sp>
        <p:nvSpPr>
          <p:cNvPr id="26" name="Isosceles Triangle 25">
            <a:extLst>
              <a:ext uri="{FF2B5EF4-FFF2-40B4-BE49-F238E27FC236}">
                <a16:creationId xmlns:a16="http://schemas.microsoft.com/office/drawing/2014/main" id="{A227CAAF-1087-45E9-B1C1-6C9EAF817AC8}"/>
              </a:ext>
            </a:extLst>
          </p:cNvPr>
          <p:cNvSpPr/>
          <p:nvPr/>
        </p:nvSpPr>
        <p:spPr>
          <a:xfrm rot="5400000">
            <a:off x="2799408" y="91587"/>
            <a:ext cx="1703251" cy="139657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pic>
        <p:nvPicPr>
          <p:cNvPr id="5" name="Picture 6" descr="A close up of a mans face&#10;&#10;Description automatically generated">
            <a:extLst>
              <a:ext uri="{FF2B5EF4-FFF2-40B4-BE49-F238E27FC236}">
                <a16:creationId xmlns:a16="http://schemas.microsoft.com/office/drawing/2014/main" id="{16D60D32-7D3B-42AC-9177-EEDACEACC234}"/>
              </a:ext>
            </a:extLst>
          </p:cNvPr>
          <p:cNvPicPr>
            <a:picLocks noChangeAspect="1"/>
          </p:cNvPicPr>
          <p:nvPr/>
        </p:nvPicPr>
        <p:blipFill>
          <a:blip r:embed="rId2"/>
          <a:stretch>
            <a:fillRect/>
          </a:stretch>
        </p:blipFill>
        <p:spPr>
          <a:xfrm>
            <a:off x="515257" y="1772859"/>
            <a:ext cx="11173580" cy="2925232"/>
          </a:xfrm>
          <a:prstGeom prst="rect">
            <a:avLst/>
          </a:prstGeom>
          <a:ln>
            <a:solidFill>
              <a:schemeClr val="tx1"/>
            </a:solidFill>
          </a:ln>
        </p:spPr>
      </p:pic>
      <p:sp>
        <p:nvSpPr>
          <p:cNvPr id="7" name="TextBox 6">
            <a:extLst>
              <a:ext uri="{FF2B5EF4-FFF2-40B4-BE49-F238E27FC236}">
                <a16:creationId xmlns:a16="http://schemas.microsoft.com/office/drawing/2014/main" id="{B91A13AD-5511-4602-9F27-115BFB7CF8F6}"/>
              </a:ext>
            </a:extLst>
          </p:cNvPr>
          <p:cNvSpPr txBox="1"/>
          <p:nvPr/>
        </p:nvSpPr>
        <p:spPr>
          <a:xfrm>
            <a:off x="1699846" y="2508738"/>
            <a:ext cx="390378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0070C0"/>
                </a:solidFill>
              </a:rPr>
              <a:t>Type your material title/label here</a:t>
            </a:r>
            <a:endParaRPr lang="en-US">
              <a:solidFill>
                <a:srgbClr val="0070C0"/>
              </a:solidFill>
              <a:cs typeface="Calibri"/>
            </a:endParaRPr>
          </a:p>
        </p:txBody>
      </p:sp>
      <p:sp>
        <p:nvSpPr>
          <p:cNvPr id="8" name="TextBox 7">
            <a:extLst>
              <a:ext uri="{FF2B5EF4-FFF2-40B4-BE49-F238E27FC236}">
                <a16:creationId xmlns:a16="http://schemas.microsoft.com/office/drawing/2014/main" id="{2AC55B9B-B2C6-454C-9784-BF1EDE26AE0E}"/>
              </a:ext>
            </a:extLst>
          </p:cNvPr>
          <p:cNvSpPr txBox="1"/>
          <p:nvPr/>
        </p:nvSpPr>
        <p:spPr>
          <a:xfrm>
            <a:off x="2391507" y="3598984"/>
            <a:ext cx="390378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rgbClr val="0070C0"/>
                </a:solidFill>
              </a:rPr>
              <a:t>Type your descriptions here</a:t>
            </a:r>
            <a:endParaRPr lang="en-US">
              <a:solidFill>
                <a:srgbClr val="0070C0"/>
              </a:solidFill>
              <a:cs typeface="Calibri"/>
            </a:endParaRPr>
          </a:p>
        </p:txBody>
      </p:sp>
      <p:pic>
        <p:nvPicPr>
          <p:cNvPr id="9" name="Picture 9" descr="A screenshot of a cell phone&#10;&#10;Description automatically generated">
            <a:extLst>
              <a:ext uri="{FF2B5EF4-FFF2-40B4-BE49-F238E27FC236}">
                <a16:creationId xmlns:a16="http://schemas.microsoft.com/office/drawing/2014/main" id="{22D55173-101F-425E-AC62-A09B5E9A3877}"/>
              </a:ext>
            </a:extLst>
          </p:cNvPr>
          <p:cNvPicPr>
            <a:picLocks noChangeAspect="1"/>
          </p:cNvPicPr>
          <p:nvPr/>
        </p:nvPicPr>
        <p:blipFill>
          <a:blip r:embed="rId3"/>
          <a:stretch>
            <a:fillRect/>
          </a:stretch>
        </p:blipFill>
        <p:spPr>
          <a:xfrm>
            <a:off x="2893105" y="4358595"/>
            <a:ext cx="2656265" cy="2398334"/>
          </a:xfrm>
          <a:prstGeom prst="rect">
            <a:avLst/>
          </a:prstGeom>
          <a:ln>
            <a:solidFill>
              <a:schemeClr val="tx1"/>
            </a:solidFill>
          </a:ln>
        </p:spPr>
      </p:pic>
      <p:cxnSp>
        <p:nvCxnSpPr>
          <p:cNvPr id="11" name="Straight Arrow Connector 10">
            <a:extLst>
              <a:ext uri="{FF2B5EF4-FFF2-40B4-BE49-F238E27FC236}">
                <a16:creationId xmlns:a16="http://schemas.microsoft.com/office/drawing/2014/main" id="{71B501B3-AAF1-454F-85A5-657163BA45FD}"/>
              </a:ext>
            </a:extLst>
          </p:cNvPr>
          <p:cNvCxnSpPr/>
          <p:nvPr/>
        </p:nvCxnSpPr>
        <p:spPr>
          <a:xfrm>
            <a:off x="1657198" y="4396771"/>
            <a:ext cx="1221619" cy="2346475"/>
          </a:xfrm>
          <a:prstGeom prst="straightConnector1">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1E2C935F-4FB2-4B5E-A8F0-23D5F7CE7BB2}"/>
              </a:ext>
            </a:extLst>
          </p:cNvPr>
          <p:cNvCxnSpPr>
            <a:cxnSpLocks/>
          </p:cNvCxnSpPr>
          <p:nvPr/>
        </p:nvCxnSpPr>
        <p:spPr>
          <a:xfrm flipV="1">
            <a:off x="1645101" y="4348388"/>
            <a:ext cx="1269998" cy="36287"/>
          </a:xfrm>
          <a:prstGeom prst="straightConnector1">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A7EE45EB-F65E-BD42-A8F2-B92A8A1A0A74}"/>
              </a:ext>
            </a:extLst>
          </p:cNvPr>
          <p:cNvSpPr txBox="1"/>
          <p:nvPr/>
        </p:nvSpPr>
        <p:spPr>
          <a:xfrm>
            <a:off x="5603630" y="5234596"/>
            <a:ext cx="390378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0070C0"/>
                </a:solidFill>
              </a:rPr>
              <a:t>Choose where you will get your attachment</a:t>
            </a:r>
            <a:endParaRPr lang="en-US">
              <a:solidFill>
                <a:srgbClr val="0070C0"/>
              </a:solidFill>
              <a:cs typeface="Calibri"/>
            </a:endParaRPr>
          </a:p>
        </p:txBody>
      </p:sp>
      <p:pic>
        <p:nvPicPr>
          <p:cNvPr id="4" name="Picture 3" descr="A close up of a logo&#10;&#10;Description automatically generated">
            <a:extLst>
              <a:ext uri="{FF2B5EF4-FFF2-40B4-BE49-F238E27FC236}">
                <a16:creationId xmlns:a16="http://schemas.microsoft.com/office/drawing/2014/main" id="{49BD120A-F9AD-4E8B-8D70-C76AE27F07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2828" y="127864"/>
            <a:ext cx="2518352" cy="897675"/>
          </a:xfrm>
          <a:prstGeom prst="rect">
            <a:avLst/>
          </a:prstGeom>
        </p:spPr>
      </p:pic>
    </p:spTree>
    <p:extLst>
      <p:ext uri="{BB962C8B-B14F-4D97-AF65-F5344CB8AC3E}">
        <p14:creationId xmlns:p14="http://schemas.microsoft.com/office/powerpoint/2010/main" val="3244673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A screenshot of a cell phone&#10;&#10;Description automatically generated">
            <a:extLst>
              <a:ext uri="{FF2B5EF4-FFF2-40B4-BE49-F238E27FC236}">
                <a16:creationId xmlns:a16="http://schemas.microsoft.com/office/drawing/2014/main" id="{F39EDD6A-C479-4082-9C2C-6685D5BCE826}"/>
              </a:ext>
            </a:extLst>
          </p:cNvPr>
          <p:cNvPicPr>
            <a:picLocks noChangeAspect="1"/>
          </p:cNvPicPr>
          <p:nvPr/>
        </p:nvPicPr>
        <p:blipFill>
          <a:blip r:embed="rId2"/>
          <a:stretch>
            <a:fillRect/>
          </a:stretch>
        </p:blipFill>
        <p:spPr>
          <a:xfrm>
            <a:off x="478971" y="1774175"/>
            <a:ext cx="11246152" cy="4120031"/>
          </a:xfrm>
          <a:prstGeom prst="rect">
            <a:avLst/>
          </a:prstGeom>
        </p:spPr>
      </p:pic>
      <p:sp>
        <p:nvSpPr>
          <p:cNvPr id="2" name="AutoShape 2"/>
          <p:cNvSpPr/>
          <p:nvPr/>
        </p:nvSpPr>
        <p:spPr>
          <a:xfrm>
            <a:off x="0" y="0"/>
            <a:ext cx="5917405" cy="1542692"/>
          </a:xfrm>
          <a:prstGeom prst="rect">
            <a:avLst/>
          </a:prstGeom>
          <a:solidFill>
            <a:srgbClr val="004AAD"/>
          </a:solidFill>
        </p:spPr>
      </p:sp>
      <p:sp>
        <p:nvSpPr>
          <p:cNvPr id="3" name="AutoShape 3"/>
          <p:cNvSpPr/>
          <p:nvPr/>
        </p:nvSpPr>
        <p:spPr>
          <a:xfrm>
            <a:off x="5917405" y="0"/>
            <a:ext cx="6334113" cy="1542692"/>
          </a:xfrm>
          <a:prstGeom prst="rect">
            <a:avLst/>
          </a:prstGeom>
          <a:solidFill>
            <a:srgbClr val="F46721"/>
          </a:solidFill>
        </p:spPr>
      </p:sp>
      <p:sp>
        <p:nvSpPr>
          <p:cNvPr id="14" name="TextBox 14"/>
          <p:cNvSpPr txBox="1"/>
          <p:nvPr/>
        </p:nvSpPr>
        <p:spPr>
          <a:xfrm>
            <a:off x="5953877" y="415703"/>
            <a:ext cx="6244001" cy="738664"/>
          </a:xfrm>
          <a:prstGeom prst="rect">
            <a:avLst/>
          </a:prstGeom>
        </p:spPr>
        <p:txBody>
          <a:bodyPr wrap="square" lIns="0" tIns="0" rIns="0" bIns="0" rtlCol="0" anchor="t">
            <a:spAutoFit/>
          </a:bodyPr>
          <a:lstStyle/>
          <a:p>
            <a:pPr algn="ctr"/>
            <a:r>
              <a:rPr lang="en-US" sz="4800">
                <a:solidFill>
                  <a:schemeClr val="bg1"/>
                </a:solidFill>
                <a:latin typeface="Arial Black"/>
              </a:rPr>
              <a:t>Adding Questions</a:t>
            </a:r>
            <a:endParaRPr lang="en-US" sz="4800">
              <a:solidFill>
                <a:schemeClr val="bg1"/>
              </a:solidFill>
              <a:cs typeface="Calibri"/>
            </a:endParaRPr>
          </a:p>
        </p:txBody>
      </p:sp>
      <p:sp>
        <p:nvSpPr>
          <p:cNvPr id="23" name="AutoShape 2">
            <a:extLst>
              <a:ext uri="{FF2B5EF4-FFF2-40B4-BE49-F238E27FC236}">
                <a16:creationId xmlns:a16="http://schemas.microsoft.com/office/drawing/2014/main" id="{59A10754-2610-4E57-8DFF-59C1F31B5E35}"/>
              </a:ext>
            </a:extLst>
          </p:cNvPr>
          <p:cNvSpPr/>
          <p:nvPr/>
        </p:nvSpPr>
        <p:spPr>
          <a:xfrm>
            <a:off x="0" y="-32794"/>
            <a:ext cx="5917405" cy="1583906"/>
          </a:xfrm>
          <a:prstGeom prst="rect">
            <a:avLst/>
          </a:prstGeom>
          <a:solidFill>
            <a:srgbClr val="004AAD"/>
          </a:solidFill>
        </p:spPr>
      </p:sp>
      <p:sp>
        <p:nvSpPr>
          <p:cNvPr id="24" name="Rectangle 23">
            <a:extLst>
              <a:ext uri="{FF2B5EF4-FFF2-40B4-BE49-F238E27FC236}">
                <a16:creationId xmlns:a16="http://schemas.microsoft.com/office/drawing/2014/main" id="{C3114E9A-7760-4D07-8F37-2F71ABEABFA8}"/>
              </a:ext>
            </a:extLst>
          </p:cNvPr>
          <p:cNvSpPr/>
          <p:nvPr/>
        </p:nvSpPr>
        <p:spPr>
          <a:xfrm>
            <a:off x="0" y="-61753"/>
            <a:ext cx="2952747" cy="16210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sp>
        <p:nvSpPr>
          <p:cNvPr id="26" name="Isosceles Triangle 25">
            <a:extLst>
              <a:ext uri="{FF2B5EF4-FFF2-40B4-BE49-F238E27FC236}">
                <a16:creationId xmlns:a16="http://schemas.microsoft.com/office/drawing/2014/main" id="{A227CAAF-1087-45E9-B1C1-6C9EAF817AC8}"/>
              </a:ext>
            </a:extLst>
          </p:cNvPr>
          <p:cNvSpPr/>
          <p:nvPr/>
        </p:nvSpPr>
        <p:spPr>
          <a:xfrm rot="5400000">
            <a:off x="2799408" y="91587"/>
            <a:ext cx="1703251" cy="139657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sp>
        <p:nvSpPr>
          <p:cNvPr id="6" name="TextBox 5">
            <a:extLst>
              <a:ext uri="{FF2B5EF4-FFF2-40B4-BE49-F238E27FC236}">
                <a16:creationId xmlns:a16="http://schemas.microsoft.com/office/drawing/2014/main" id="{FA4A5F52-7672-44AB-B003-907945D46D37}"/>
              </a:ext>
            </a:extLst>
          </p:cNvPr>
          <p:cNvSpPr txBox="1"/>
          <p:nvPr/>
        </p:nvSpPr>
        <p:spPr>
          <a:xfrm>
            <a:off x="1699846" y="2508738"/>
            <a:ext cx="390378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0070C0"/>
                </a:solidFill>
              </a:rPr>
              <a:t>Type your question here</a:t>
            </a:r>
            <a:endParaRPr lang="en-US">
              <a:solidFill>
                <a:srgbClr val="0070C0"/>
              </a:solidFill>
              <a:cs typeface="Calibri"/>
            </a:endParaRPr>
          </a:p>
        </p:txBody>
      </p:sp>
      <p:sp>
        <p:nvSpPr>
          <p:cNvPr id="15" name="TextBox 14">
            <a:extLst>
              <a:ext uri="{FF2B5EF4-FFF2-40B4-BE49-F238E27FC236}">
                <a16:creationId xmlns:a16="http://schemas.microsoft.com/office/drawing/2014/main" id="{28AB6AFB-9E47-48C0-BBCB-682BF37E295D}"/>
              </a:ext>
            </a:extLst>
          </p:cNvPr>
          <p:cNvSpPr txBox="1"/>
          <p:nvPr/>
        </p:nvSpPr>
        <p:spPr>
          <a:xfrm>
            <a:off x="2391507" y="3598984"/>
            <a:ext cx="390378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rgbClr val="0070C0"/>
                </a:solidFill>
              </a:rPr>
              <a:t>You can put optional instructions here</a:t>
            </a:r>
            <a:endParaRPr lang="en-US">
              <a:solidFill>
                <a:srgbClr val="0070C0"/>
              </a:solidFill>
              <a:cs typeface="Calibri"/>
            </a:endParaRPr>
          </a:p>
        </p:txBody>
      </p:sp>
      <p:sp>
        <p:nvSpPr>
          <p:cNvPr id="16" name="TextBox 15">
            <a:extLst>
              <a:ext uri="{FF2B5EF4-FFF2-40B4-BE49-F238E27FC236}">
                <a16:creationId xmlns:a16="http://schemas.microsoft.com/office/drawing/2014/main" id="{F8566659-42A7-46D6-8027-6C253FD90648}"/>
              </a:ext>
            </a:extLst>
          </p:cNvPr>
          <p:cNvSpPr txBox="1"/>
          <p:nvPr/>
        </p:nvSpPr>
        <p:spPr>
          <a:xfrm>
            <a:off x="1840522" y="5146429"/>
            <a:ext cx="648286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0070C0"/>
                </a:solidFill>
                <a:cs typeface="Calibri"/>
              </a:rPr>
              <a:t>Check or uncheck if you want to toggle on or off these features</a:t>
            </a:r>
            <a:endParaRPr lang="en-US"/>
          </a:p>
        </p:txBody>
      </p:sp>
      <p:cxnSp>
        <p:nvCxnSpPr>
          <p:cNvPr id="7" name="Straight Arrow Connector 6">
            <a:extLst>
              <a:ext uri="{FF2B5EF4-FFF2-40B4-BE49-F238E27FC236}">
                <a16:creationId xmlns:a16="http://schemas.microsoft.com/office/drawing/2014/main" id="{89798C8F-FCF5-4F1A-B211-233BC9E4F4F9}"/>
              </a:ext>
            </a:extLst>
          </p:cNvPr>
          <p:cNvCxnSpPr/>
          <p:nvPr/>
        </p:nvCxnSpPr>
        <p:spPr>
          <a:xfrm>
            <a:off x="7883762" y="5346495"/>
            <a:ext cx="967431" cy="202642"/>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5" name="Picture 4" descr="A close up of a logo&#10;&#10;Description automatically generated">
            <a:extLst>
              <a:ext uri="{FF2B5EF4-FFF2-40B4-BE49-F238E27FC236}">
                <a16:creationId xmlns:a16="http://schemas.microsoft.com/office/drawing/2014/main" id="{96705F6C-536D-43BA-A7BF-A5EF2800DE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2828" y="127864"/>
            <a:ext cx="2518352" cy="897675"/>
          </a:xfrm>
          <a:prstGeom prst="rect">
            <a:avLst/>
          </a:prstGeom>
        </p:spPr>
      </p:pic>
    </p:spTree>
    <p:extLst>
      <p:ext uri="{BB962C8B-B14F-4D97-AF65-F5344CB8AC3E}">
        <p14:creationId xmlns:p14="http://schemas.microsoft.com/office/powerpoint/2010/main" val="154980536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5917405" cy="1542692"/>
          </a:xfrm>
          <a:prstGeom prst="rect">
            <a:avLst/>
          </a:prstGeom>
          <a:solidFill>
            <a:srgbClr val="004AAD"/>
          </a:solidFill>
        </p:spPr>
      </p:sp>
      <p:sp>
        <p:nvSpPr>
          <p:cNvPr id="3" name="AutoShape 3"/>
          <p:cNvSpPr/>
          <p:nvPr/>
        </p:nvSpPr>
        <p:spPr>
          <a:xfrm>
            <a:off x="5917405" y="0"/>
            <a:ext cx="6334113" cy="1542692"/>
          </a:xfrm>
          <a:prstGeom prst="rect">
            <a:avLst/>
          </a:prstGeom>
          <a:solidFill>
            <a:srgbClr val="F46721"/>
          </a:solidFill>
        </p:spPr>
      </p:sp>
      <p:sp>
        <p:nvSpPr>
          <p:cNvPr id="14" name="TextBox 14"/>
          <p:cNvSpPr txBox="1"/>
          <p:nvPr/>
        </p:nvSpPr>
        <p:spPr>
          <a:xfrm>
            <a:off x="6171591" y="415703"/>
            <a:ext cx="5844859" cy="830997"/>
          </a:xfrm>
          <a:prstGeom prst="rect">
            <a:avLst/>
          </a:prstGeom>
        </p:spPr>
        <p:txBody>
          <a:bodyPr wrap="square" lIns="0" tIns="0" rIns="0" bIns="0" rtlCol="0" anchor="t">
            <a:spAutoFit/>
          </a:bodyPr>
          <a:lstStyle/>
          <a:p>
            <a:pPr algn="ctr"/>
            <a:r>
              <a:rPr lang="en-US" sz="5400">
                <a:solidFill>
                  <a:schemeClr val="bg1"/>
                </a:solidFill>
                <a:latin typeface="Arial Black"/>
              </a:rPr>
              <a:t>Reuse Post</a:t>
            </a:r>
            <a:endParaRPr lang="en-US" sz="5400">
              <a:solidFill>
                <a:schemeClr val="bg1"/>
              </a:solidFill>
              <a:cs typeface="Calibri"/>
            </a:endParaRPr>
          </a:p>
        </p:txBody>
      </p:sp>
      <p:sp>
        <p:nvSpPr>
          <p:cNvPr id="23" name="AutoShape 2">
            <a:extLst>
              <a:ext uri="{FF2B5EF4-FFF2-40B4-BE49-F238E27FC236}">
                <a16:creationId xmlns:a16="http://schemas.microsoft.com/office/drawing/2014/main" id="{59A10754-2610-4E57-8DFF-59C1F31B5E35}"/>
              </a:ext>
            </a:extLst>
          </p:cNvPr>
          <p:cNvSpPr/>
          <p:nvPr/>
        </p:nvSpPr>
        <p:spPr>
          <a:xfrm>
            <a:off x="0" y="-32794"/>
            <a:ext cx="5917405" cy="1583906"/>
          </a:xfrm>
          <a:prstGeom prst="rect">
            <a:avLst/>
          </a:prstGeom>
          <a:solidFill>
            <a:srgbClr val="004AAD"/>
          </a:solidFill>
        </p:spPr>
      </p:sp>
      <p:sp>
        <p:nvSpPr>
          <p:cNvPr id="24" name="Rectangle 23">
            <a:extLst>
              <a:ext uri="{FF2B5EF4-FFF2-40B4-BE49-F238E27FC236}">
                <a16:creationId xmlns:a16="http://schemas.microsoft.com/office/drawing/2014/main" id="{C3114E9A-7760-4D07-8F37-2F71ABEABFA8}"/>
              </a:ext>
            </a:extLst>
          </p:cNvPr>
          <p:cNvSpPr/>
          <p:nvPr/>
        </p:nvSpPr>
        <p:spPr>
          <a:xfrm>
            <a:off x="0" y="-61753"/>
            <a:ext cx="2952747" cy="16210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sp>
        <p:nvSpPr>
          <p:cNvPr id="26" name="Isosceles Triangle 25">
            <a:extLst>
              <a:ext uri="{FF2B5EF4-FFF2-40B4-BE49-F238E27FC236}">
                <a16:creationId xmlns:a16="http://schemas.microsoft.com/office/drawing/2014/main" id="{A227CAAF-1087-45E9-B1C1-6C9EAF817AC8}"/>
              </a:ext>
            </a:extLst>
          </p:cNvPr>
          <p:cNvSpPr/>
          <p:nvPr/>
        </p:nvSpPr>
        <p:spPr>
          <a:xfrm rot="5400000">
            <a:off x="2799408" y="91587"/>
            <a:ext cx="1703251" cy="139657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pic>
        <p:nvPicPr>
          <p:cNvPr id="4" name="Screen Recording 2020-08-26 at 3.17.23 PM.mov" descr="Screen Recording 2020-08-26 at 3.17.23 PM.mov">
            <a:hlinkClick r:id="" action="ppaction://media"/>
            <a:extLst>
              <a:ext uri="{FF2B5EF4-FFF2-40B4-BE49-F238E27FC236}">
                <a16:creationId xmlns:a16="http://schemas.microsoft.com/office/drawing/2014/main" id="{9F5A1CBF-FA3F-CE4A-9906-AB6B2C7D1558}"/>
              </a:ext>
            </a:extLst>
          </p:cNvPr>
          <p:cNvPicPr>
            <a:picLocks noChangeAspect="1"/>
          </p:cNvPicPr>
          <p:nvPr>
            <a:videoFile r:link="rId1"/>
            <p:extLst>
              <p:ext uri="{DAA4B4D4-6D71-4841-9C94-3DE7FCFB9230}">
                <p14:media xmlns:p14="http://schemas.microsoft.com/office/powerpoint/2010/main" r:embed="rId2">
                  <p14:trim end="7004.2621"/>
                </p14:media>
              </p:ext>
            </p:extLst>
          </p:nvPr>
        </p:nvPicPr>
        <p:blipFill>
          <a:blip r:embed="rId4"/>
          <a:stretch>
            <a:fillRect/>
          </a:stretch>
        </p:blipFill>
        <p:spPr>
          <a:xfrm>
            <a:off x="1504268" y="1641499"/>
            <a:ext cx="8826274" cy="5111879"/>
          </a:xfrm>
          <a:prstGeom prst="rect">
            <a:avLst/>
          </a:prstGeom>
          <a:ln>
            <a:noFill/>
          </a:ln>
        </p:spPr>
      </p:pic>
      <p:pic>
        <p:nvPicPr>
          <p:cNvPr id="5" name="Picture 4" descr="A close up of a logo&#10;&#10;Description automatically generated">
            <a:extLst>
              <a:ext uri="{FF2B5EF4-FFF2-40B4-BE49-F238E27FC236}">
                <a16:creationId xmlns:a16="http://schemas.microsoft.com/office/drawing/2014/main" id="{DAEC4701-159F-4A9A-A063-4650DB6F98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2828" y="127864"/>
            <a:ext cx="2518352" cy="897675"/>
          </a:xfrm>
          <a:prstGeom prst="rect">
            <a:avLst/>
          </a:prstGeom>
        </p:spPr>
      </p:pic>
    </p:spTree>
    <p:extLst>
      <p:ext uri="{BB962C8B-B14F-4D97-AF65-F5344CB8AC3E}">
        <p14:creationId xmlns:p14="http://schemas.microsoft.com/office/powerpoint/2010/main" val="199743662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86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46721"/>
        </a:solidFill>
        <a:effectLst/>
      </p:bgPr>
    </p:bg>
    <p:spTree>
      <p:nvGrpSpPr>
        <p:cNvPr id="1" name=""/>
        <p:cNvGrpSpPr/>
        <p:nvPr/>
      </p:nvGrpSpPr>
      <p:grpSpPr>
        <a:xfrm>
          <a:off x="0" y="0"/>
          <a:ext cx="0" cy="0"/>
          <a:chOff x="0" y="0"/>
          <a:chExt cx="0" cy="0"/>
        </a:xfrm>
      </p:grpSpPr>
      <p:sp>
        <p:nvSpPr>
          <p:cNvPr id="2" name="AutoShape 2"/>
          <p:cNvSpPr/>
          <p:nvPr/>
        </p:nvSpPr>
        <p:spPr>
          <a:xfrm>
            <a:off x="125193" y="0"/>
            <a:ext cx="7059378" cy="6858000"/>
          </a:xfrm>
          <a:prstGeom prst="rect">
            <a:avLst/>
          </a:prstGeom>
          <a:solidFill>
            <a:srgbClr val="F3F5F0"/>
          </a:solidFill>
        </p:spPr>
      </p:sp>
      <p:pic>
        <p:nvPicPr>
          <p:cNvPr id="6" name="Picture 6"/>
          <p:cNvPicPr>
            <a:picLocks noChangeAspect="1"/>
          </p:cNvPicPr>
          <p:nvPr/>
        </p:nvPicPr>
        <p:blipFill>
          <a:blip r:embed="rId3"/>
          <a:srcRect/>
          <a:stretch>
            <a:fillRect/>
          </a:stretch>
        </p:blipFill>
        <p:spPr>
          <a:xfrm>
            <a:off x="928193" y="6319220"/>
            <a:ext cx="1042963" cy="266825"/>
          </a:xfrm>
          <a:prstGeom prst="rect">
            <a:avLst/>
          </a:prstGeom>
        </p:spPr>
      </p:pic>
      <p:sp>
        <p:nvSpPr>
          <p:cNvPr id="14" name="TextBox 3">
            <a:extLst>
              <a:ext uri="{FF2B5EF4-FFF2-40B4-BE49-F238E27FC236}">
                <a16:creationId xmlns:a16="http://schemas.microsoft.com/office/drawing/2014/main" id="{A45E73A4-5687-454F-ABF1-739A9D962DF6}"/>
              </a:ext>
            </a:extLst>
          </p:cNvPr>
          <p:cNvSpPr txBox="1"/>
          <p:nvPr/>
        </p:nvSpPr>
        <p:spPr>
          <a:xfrm>
            <a:off x="7122774" y="2675038"/>
            <a:ext cx="4952500" cy="713978"/>
          </a:xfrm>
          <a:prstGeom prst="rect">
            <a:avLst/>
          </a:prstGeom>
        </p:spPr>
        <p:txBody>
          <a:bodyPr wrap="square" lIns="0" tIns="0" rIns="0" bIns="0" rtlCol="0" anchor="t">
            <a:spAutoFit/>
          </a:bodyPr>
          <a:lstStyle/>
          <a:p>
            <a:pPr algn="ctr" defTabSz="609630">
              <a:lnSpc>
                <a:spcPts val="5120"/>
              </a:lnSpc>
              <a:defRPr/>
            </a:pPr>
            <a:r>
              <a:rPr lang="en-US" sz="6600">
                <a:solidFill>
                  <a:srgbClr val="F3F5F0"/>
                </a:solidFill>
                <a:latin typeface="Archivo Black"/>
              </a:rPr>
              <a:t>AN OVERVIEW</a:t>
            </a:r>
            <a:endParaRPr lang="en-US">
              <a:ea typeface="+mn-ea"/>
              <a:cs typeface="+mn-cs"/>
            </a:endParaRPr>
          </a:p>
        </p:txBody>
      </p:sp>
      <p:pic>
        <p:nvPicPr>
          <p:cNvPr id="4" name="Picture 3" descr="A close up of a sign&#10;&#10;Description automatically generated">
            <a:extLst>
              <a:ext uri="{FF2B5EF4-FFF2-40B4-BE49-F238E27FC236}">
                <a16:creationId xmlns:a16="http://schemas.microsoft.com/office/drawing/2014/main" id="{9BC903A4-3D52-41FE-B2B8-5681C985E52B}"/>
              </a:ext>
            </a:extLst>
          </p:cNvPr>
          <p:cNvPicPr>
            <a:picLocks noChangeAspect="1"/>
          </p:cNvPicPr>
          <p:nvPr/>
        </p:nvPicPr>
        <p:blipFill>
          <a:blip r:embed="rId4"/>
          <a:stretch>
            <a:fillRect/>
          </a:stretch>
        </p:blipFill>
        <p:spPr>
          <a:xfrm>
            <a:off x="-63352" y="2331310"/>
            <a:ext cx="7194819" cy="2111198"/>
          </a:xfrm>
          <a:prstGeom prst="rect">
            <a:avLst/>
          </a:prstGeom>
        </p:spPr>
      </p:pic>
      <p:pic>
        <p:nvPicPr>
          <p:cNvPr id="3" name="Picture 2" descr="A close up of a logo&#10;&#10;Description automatically generated">
            <a:extLst>
              <a:ext uri="{FF2B5EF4-FFF2-40B4-BE49-F238E27FC236}">
                <a16:creationId xmlns:a16="http://schemas.microsoft.com/office/drawing/2014/main" id="{B5496926-A31F-42CA-9E90-DD7EF857808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2828" y="127864"/>
            <a:ext cx="3389762" cy="1208292"/>
          </a:xfrm>
          <a:prstGeom prst="rect">
            <a:avLst/>
          </a:prstGeom>
        </p:spPr>
      </p:pic>
    </p:spTree>
    <p:extLst>
      <p:ext uri="{BB962C8B-B14F-4D97-AF65-F5344CB8AC3E}">
        <p14:creationId xmlns:p14="http://schemas.microsoft.com/office/powerpoint/2010/main" val="47939830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5917405" cy="1542692"/>
          </a:xfrm>
          <a:prstGeom prst="rect">
            <a:avLst/>
          </a:prstGeom>
          <a:solidFill>
            <a:srgbClr val="004AAD"/>
          </a:solidFill>
        </p:spPr>
      </p:sp>
      <p:sp>
        <p:nvSpPr>
          <p:cNvPr id="3" name="AutoShape 3"/>
          <p:cNvSpPr/>
          <p:nvPr/>
        </p:nvSpPr>
        <p:spPr>
          <a:xfrm>
            <a:off x="5917405" y="0"/>
            <a:ext cx="6334113" cy="1542692"/>
          </a:xfrm>
          <a:prstGeom prst="rect">
            <a:avLst/>
          </a:prstGeom>
          <a:solidFill>
            <a:srgbClr val="F46721"/>
          </a:solidFill>
        </p:spPr>
      </p:sp>
      <p:sp>
        <p:nvSpPr>
          <p:cNvPr id="13" name="TextBox 13"/>
          <p:cNvSpPr txBox="1"/>
          <p:nvPr/>
        </p:nvSpPr>
        <p:spPr>
          <a:xfrm>
            <a:off x="5248111" y="-78414"/>
            <a:ext cx="2009413" cy="1569212"/>
          </a:xfrm>
          <a:prstGeom prst="rect">
            <a:avLst/>
          </a:prstGeom>
        </p:spPr>
        <p:txBody>
          <a:bodyPr lIns="0" tIns="0" rIns="0" bIns="0" rtlCol="0" anchor="t">
            <a:spAutoFit/>
          </a:bodyPr>
          <a:lstStyle/>
          <a:p>
            <a:pPr algn="ctr" defTabSz="609630">
              <a:lnSpc>
                <a:spcPts val="13441"/>
              </a:lnSpc>
            </a:pPr>
            <a:r>
              <a:rPr lang="en-US" sz="9600">
                <a:solidFill>
                  <a:srgbClr val="FFFFFF"/>
                </a:solidFill>
                <a:latin typeface="Raleway Heavy"/>
              </a:rPr>
              <a:t>6</a:t>
            </a:r>
          </a:p>
        </p:txBody>
      </p:sp>
      <p:sp>
        <p:nvSpPr>
          <p:cNvPr id="14" name="TextBox 14"/>
          <p:cNvSpPr txBox="1"/>
          <p:nvPr/>
        </p:nvSpPr>
        <p:spPr>
          <a:xfrm>
            <a:off x="6406659" y="389763"/>
            <a:ext cx="5844859" cy="800219"/>
          </a:xfrm>
          <a:prstGeom prst="rect">
            <a:avLst/>
          </a:prstGeom>
        </p:spPr>
        <p:txBody>
          <a:bodyPr wrap="square" lIns="0" tIns="0" rIns="0" bIns="0" rtlCol="0" anchor="t">
            <a:spAutoFit/>
          </a:bodyPr>
          <a:lstStyle/>
          <a:p>
            <a:pPr algn="ctr"/>
            <a:r>
              <a:rPr lang="en-US" sz="2600">
                <a:solidFill>
                  <a:schemeClr val="bg1"/>
                </a:solidFill>
                <a:latin typeface="Arial Black"/>
              </a:rPr>
              <a:t>How to complete assignment (Students’ perspective)</a:t>
            </a:r>
            <a:endParaRPr lang="en-US" sz="2600">
              <a:solidFill>
                <a:schemeClr val="bg1"/>
              </a:solidFill>
              <a:cs typeface="Calibri"/>
            </a:endParaRPr>
          </a:p>
        </p:txBody>
      </p:sp>
      <p:sp>
        <p:nvSpPr>
          <p:cNvPr id="23" name="AutoShape 2">
            <a:extLst>
              <a:ext uri="{FF2B5EF4-FFF2-40B4-BE49-F238E27FC236}">
                <a16:creationId xmlns:a16="http://schemas.microsoft.com/office/drawing/2014/main" id="{59A10754-2610-4E57-8DFF-59C1F31B5E35}"/>
              </a:ext>
            </a:extLst>
          </p:cNvPr>
          <p:cNvSpPr/>
          <p:nvPr/>
        </p:nvSpPr>
        <p:spPr>
          <a:xfrm>
            <a:off x="0" y="-32794"/>
            <a:ext cx="5917405" cy="1583906"/>
          </a:xfrm>
          <a:prstGeom prst="rect">
            <a:avLst/>
          </a:prstGeom>
          <a:solidFill>
            <a:srgbClr val="004AAD"/>
          </a:solidFill>
        </p:spPr>
      </p:sp>
      <p:sp>
        <p:nvSpPr>
          <p:cNvPr id="24" name="Rectangle 23">
            <a:extLst>
              <a:ext uri="{FF2B5EF4-FFF2-40B4-BE49-F238E27FC236}">
                <a16:creationId xmlns:a16="http://schemas.microsoft.com/office/drawing/2014/main" id="{C3114E9A-7760-4D07-8F37-2F71ABEABFA8}"/>
              </a:ext>
            </a:extLst>
          </p:cNvPr>
          <p:cNvSpPr/>
          <p:nvPr/>
        </p:nvSpPr>
        <p:spPr>
          <a:xfrm>
            <a:off x="0" y="-61753"/>
            <a:ext cx="2952747" cy="16210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sp>
        <p:nvSpPr>
          <p:cNvPr id="26" name="Isosceles Triangle 25">
            <a:extLst>
              <a:ext uri="{FF2B5EF4-FFF2-40B4-BE49-F238E27FC236}">
                <a16:creationId xmlns:a16="http://schemas.microsoft.com/office/drawing/2014/main" id="{A227CAAF-1087-45E9-B1C1-6C9EAF817AC8}"/>
              </a:ext>
            </a:extLst>
          </p:cNvPr>
          <p:cNvSpPr/>
          <p:nvPr/>
        </p:nvSpPr>
        <p:spPr>
          <a:xfrm rot="5400000">
            <a:off x="2799408" y="91587"/>
            <a:ext cx="1703251" cy="139657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pic>
        <p:nvPicPr>
          <p:cNvPr id="5" name="Picture 4" descr="A screenshot of a cell phone&#10;&#10;Description automatically generated">
            <a:extLst>
              <a:ext uri="{FF2B5EF4-FFF2-40B4-BE49-F238E27FC236}">
                <a16:creationId xmlns:a16="http://schemas.microsoft.com/office/drawing/2014/main" id="{5072BF92-45AC-9843-9501-F75EA53C68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275" y="2314486"/>
            <a:ext cx="11484429" cy="3237971"/>
          </a:xfrm>
          <a:prstGeom prst="rect">
            <a:avLst/>
          </a:prstGeom>
        </p:spPr>
      </p:pic>
      <p:cxnSp>
        <p:nvCxnSpPr>
          <p:cNvPr id="8" name="Curved Connector 7">
            <a:extLst>
              <a:ext uri="{FF2B5EF4-FFF2-40B4-BE49-F238E27FC236}">
                <a16:creationId xmlns:a16="http://schemas.microsoft.com/office/drawing/2014/main" id="{EAD62179-D54B-2847-AD57-AEE1D5B8B9E7}"/>
              </a:ext>
            </a:extLst>
          </p:cNvPr>
          <p:cNvCxnSpPr>
            <a:cxnSpLocks/>
          </p:cNvCxnSpPr>
          <p:nvPr/>
        </p:nvCxnSpPr>
        <p:spPr>
          <a:xfrm>
            <a:off x="6999514" y="2163785"/>
            <a:ext cx="1415142" cy="1333030"/>
          </a:xfrm>
          <a:prstGeom prst="curvedConnector3">
            <a:avLst>
              <a:gd name="adj1" fmla="val 72308"/>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urved Connector 20">
            <a:extLst>
              <a:ext uri="{FF2B5EF4-FFF2-40B4-BE49-F238E27FC236}">
                <a16:creationId xmlns:a16="http://schemas.microsoft.com/office/drawing/2014/main" id="{C5FA3CFD-44D1-EB4C-AFB0-CC36A8BAA645}"/>
              </a:ext>
            </a:extLst>
          </p:cNvPr>
          <p:cNvCxnSpPr>
            <a:cxnSpLocks/>
          </p:cNvCxnSpPr>
          <p:nvPr/>
        </p:nvCxnSpPr>
        <p:spPr>
          <a:xfrm rot="5400000" flipH="1" flipV="1">
            <a:off x="7664323" y="4462969"/>
            <a:ext cx="1391808" cy="1088571"/>
          </a:xfrm>
          <a:prstGeom prst="curvedConnector3">
            <a:avLst>
              <a:gd name="adj1" fmla="val 50000"/>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C15CD07A-3600-5B49-B2D5-1583DFD0A54C}"/>
              </a:ext>
            </a:extLst>
          </p:cNvPr>
          <p:cNvSpPr txBox="1"/>
          <p:nvPr/>
        </p:nvSpPr>
        <p:spPr>
          <a:xfrm>
            <a:off x="5148943" y="1687119"/>
            <a:ext cx="1850571" cy="923330"/>
          </a:xfrm>
          <a:prstGeom prst="rect">
            <a:avLst/>
          </a:prstGeom>
          <a:noFill/>
        </p:spPr>
        <p:txBody>
          <a:bodyPr wrap="square" rtlCol="0">
            <a:spAutoFit/>
          </a:bodyPr>
          <a:lstStyle/>
          <a:p>
            <a:pPr algn="r"/>
            <a:r>
              <a:rPr lang="en-US">
                <a:solidFill>
                  <a:srgbClr val="004AAD"/>
                </a:solidFill>
              </a:rPr>
              <a:t>This is where students’ upload their work</a:t>
            </a:r>
          </a:p>
        </p:txBody>
      </p:sp>
      <p:sp>
        <p:nvSpPr>
          <p:cNvPr id="27" name="TextBox 26">
            <a:extLst>
              <a:ext uri="{FF2B5EF4-FFF2-40B4-BE49-F238E27FC236}">
                <a16:creationId xmlns:a16="http://schemas.microsoft.com/office/drawing/2014/main" id="{1D7F14BB-E435-8841-BB2B-51893AC71CC5}"/>
              </a:ext>
            </a:extLst>
          </p:cNvPr>
          <p:cNvSpPr txBox="1"/>
          <p:nvPr/>
        </p:nvSpPr>
        <p:spPr>
          <a:xfrm>
            <a:off x="5910942" y="5810492"/>
            <a:ext cx="4114799" cy="646331"/>
          </a:xfrm>
          <a:prstGeom prst="rect">
            <a:avLst/>
          </a:prstGeom>
          <a:noFill/>
        </p:spPr>
        <p:txBody>
          <a:bodyPr wrap="square" rtlCol="0">
            <a:spAutoFit/>
          </a:bodyPr>
          <a:lstStyle/>
          <a:p>
            <a:pPr algn="ctr"/>
            <a:r>
              <a:rPr lang="en-US">
                <a:solidFill>
                  <a:srgbClr val="004AAD"/>
                </a:solidFill>
              </a:rPr>
              <a:t>DON’T FORGET TO CLICK ‘MARK AS DONE’ SO YOUR TEACHER WILL BE NOTIFIED!</a:t>
            </a:r>
          </a:p>
        </p:txBody>
      </p:sp>
      <p:cxnSp>
        <p:nvCxnSpPr>
          <p:cNvPr id="28" name="Curved Connector 27">
            <a:extLst>
              <a:ext uri="{FF2B5EF4-FFF2-40B4-BE49-F238E27FC236}">
                <a16:creationId xmlns:a16="http://schemas.microsoft.com/office/drawing/2014/main" id="{C77C9C2A-2A12-1F49-96EF-702651F3DE74}"/>
              </a:ext>
            </a:extLst>
          </p:cNvPr>
          <p:cNvCxnSpPr>
            <a:cxnSpLocks/>
          </p:cNvCxnSpPr>
          <p:nvPr/>
        </p:nvCxnSpPr>
        <p:spPr>
          <a:xfrm rot="5400000" flipH="1" flipV="1">
            <a:off x="1294454" y="4421155"/>
            <a:ext cx="1123122" cy="903512"/>
          </a:xfrm>
          <a:prstGeom prst="curvedConnector3">
            <a:avLst>
              <a:gd name="adj1" fmla="val 50000"/>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6F9E7906-D5AE-5249-BAC8-CAC42C101045}"/>
              </a:ext>
            </a:extLst>
          </p:cNvPr>
          <p:cNvSpPr txBox="1"/>
          <p:nvPr/>
        </p:nvSpPr>
        <p:spPr>
          <a:xfrm>
            <a:off x="460939" y="5434472"/>
            <a:ext cx="2578893" cy="646331"/>
          </a:xfrm>
          <a:prstGeom prst="rect">
            <a:avLst/>
          </a:prstGeom>
          <a:noFill/>
        </p:spPr>
        <p:txBody>
          <a:bodyPr wrap="square" rtlCol="0">
            <a:spAutoFit/>
          </a:bodyPr>
          <a:lstStyle/>
          <a:p>
            <a:r>
              <a:rPr lang="en-US">
                <a:solidFill>
                  <a:srgbClr val="004AAD"/>
                </a:solidFill>
              </a:rPr>
              <a:t>Follow the instructions carefully</a:t>
            </a:r>
          </a:p>
        </p:txBody>
      </p:sp>
      <p:sp>
        <p:nvSpPr>
          <p:cNvPr id="35" name="TextBox 34">
            <a:extLst>
              <a:ext uri="{FF2B5EF4-FFF2-40B4-BE49-F238E27FC236}">
                <a16:creationId xmlns:a16="http://schemas.microsoft.com/office/drawing/2014/main" id="{0CF04160-60EE-D74C-A355-645F73453079}"/>
              </a:ext>
            </a:extLst>
          </p:cNvPr>
          <p:cNvSpPr txBox="1"/>
          <p:nvPr/>
        </p:nvSpPr>
        <p:spPr>
          <a:xfrm>
            <a:off x="3570513" y="4868754"/>
            <a:ext cx="5007429" cy="276999"/>
          </a:xfrm>
          <a:prstGeom prst="rect">
            <a:avLst/>
          </a:prstGeom>
          <a:noFill/>
        </p:spPr>
        <p:txBody>
          <a:bodyPr wrap="square" rtlCol="0">
            <a:spAutoFit/>
          </a:bodyPr>
          <a:lstStyle/>
          <a:p>
            <a:r>
              <a:rPr lang="en-US" sz="1200">
                <a:solidFill>
                  <a:srgbClr val="004AAD"/>
                </a:solidFill>
              </a:rPr>
              <a:t>Your classmates will see anything you write </a:t>
            </a:r>
            <a:r>
              <a:rPr lang="en-US" sz="1100">
                <a:solidFill>
                  <a:srgbClr val="004AAD"/>
                </a:solidFill>
              </a:rPr>
              <a:t>here</a:t>
            </a:r>
            <a:endParaRPr lang="en-US" sz="1200">
              <a:solidFill>
                <a:srgbClr val="004AAD"/>
              </a:solidFill>
            </a:endParaRPr>
          </a:p>
        </p:txBody>
      </p:sp>
      <p:sp>
        <p:nvSpPr>
          <p:cNvPr id="36" name="TextBox 35">
            <a:extLst>
              <a:ext uri="{FF2B5EF4-FFF2-40B4-BE49-F238E27FC236}">
                <a16:creationId xmlns:a16="http://schemas.microsoft.com/office/drawing/2014/main" id="{6CFF1DB8-CF47-284B-B684-E1CA959EB736}"/>
              </a:ext>
            </a:extLst>
          </p:cNvPr>
          <p:cNvSpPr txBox="1"/>
          <p:nvPr/>
        </p:nvSpPr>
        <p:spPr>
          <a:xfrm>
            <a:off x="10508044" y="4698416"/>
            <a:ext cx="1478587" cy="646331"/>
          </a:xfrm>
          <a:prstGeom prst="rect">
            <a:avLst/>
          </a:prstGeom>
          <a:noFill/>
        </p:spPr>
        <p:txBody>
          <a:bodyPr wrap="square" rtlCol="0">
            <a:spAutoFit/>
          </a:bodyPr>
          <a:lstStyle/>
          <a:p>
            <a:r>
              <a:rPr lang="en-US" sz="1200">
                <a:solidFill>
                  <a:srgbClr val="004AAD"/>
                </a:solidFill>
              </a:rPr>
              <a:t>Only your teacher will see your comment here</a:t>
            </a:r>
          </a:p>
        </p:txBody>
      </p:sp>
      <p:pic>
        <p:nvPicPr>
          <p:cNvPr id="4" name="Picture 3" descr="A close up of a logo&#10;&#10;Description automatically generated">
            <a:extLst>
              <a:ext uri="{FF2B5EF4-FFF2-40B4-BE49-F238E27FC236}">
                <a16:creationId xmlns:a16="http://schemas.microsoft.com/office/drawing/2014/main" id="{978C145B-8185-4CAE-A522-88DACDBC20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2828" y="127864"/>
            <a:ext cx="2518352" cy="897675"/>
          </a:xfrm>
          <a:prstGeom prst="rect">
            <a:avLst/>
          </a:prstGeom>
        </p:spPr>
      </p:pic>
    </p:spTree>
    <p:extLst>
      <p:ext uri="{BB962C8B-B14F-4D97-AF65-F5344CB8AC3E}">
        <p14:creationId xmlns:p14="http://schemas.microsoft.com/office/powerpoint/2010/main" val="342926357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5917405" cy="1542692"/>
          </a:xfrm>
          <a:prstGeom prst="rect">
            <a:avLst/>
          </a:prstGeom>
          <a:solidFill>
            <a:srgbClr val="004AAD"/>
          </a:solidFill>
        </p:spPr>
      </p:sp>
      <p:sp>
        <p:nvSpPr>
          <p:cNvPr id="3" name="AutoShape 3"/>
          <p:cNvSpPr/>
          <p:nvPr/>
        </p:nvSpPr>
        <p:spPr>
          <a:xfrm>
            <a:off x="5917405" y="0"/>
            <a:ext cx="6334113" cy="1542692"/>
          </a:xfrm>
          <a:prstGeom prst="rect">
            <a:avLst/>
          </a:prstGeom>
          <a:solidFill>
            <a:srgbClr val="F46721"/>
          </a:solidFill>
        </p:spPr>
      </p:sp>
      <p:sp>
        <p:nvSpPr>
          <p:cNvPr id="13" name="TextBox 13"/>
          <p:cNvSpPr txBox="1"/>
          <p:nvPr/>
        </p:nvSpPr>
        <p:spPr>
          <a:xfrm>
            <a:off x="5248111" y="-78414"/>
            <a:ext cx="2009413" cy="1569212"/>
          </a:xfrm>
          <a:prstGeom prst="rect">
            <a:avLst/>
          </a:prstGeom>
        </p:spPr>
        <p:txBody>
          <a:bodyPr lIns="0" tIns="0" rIns="0" bIns="0" rtlCol="0" anchor="t">
            <a:spAutoFit/>
          </a:bodyPr>
          <a:lstStyle/>
          <a:p>
            <a:pPr algn="ctr" defTabSz="609630">
              <a:lnSpc>
                <a:spcPts val="13441"/>
              </a:lnSpc>
            </a:pPr>
            <a:r>
              <a:rPr lang="en-US" sz="9600">
                <a:solidFill>
                  <a:srgbClr val="FFFFFF"/>
                </a:solidFill>
                <a:latin typeface="Raleway Heavy"/>
              </a:rPr>
              <a:t>7</a:t>
            </a:r>
          </a:p>
        </p:txBody>
      </p:sp>
      <p:sp>
        <p:nvSpPr>
          <p:cNvPr id="14" name="TextBox 14"/>
          <p:cNvSpPr txBox="1"/>
          <p:nvPr/>
        </p:nvSpPr>
        <p:spPr>
          <a:xfrm>
            <a:off x="6406659" y="297430"/>
            <a:ext cx="5844859" cy="1107996"/>
          </a:xfrm>
          <a:prstGeom prst="rect">
            <a:avLst/>
          </a:prstGeom>
        </p:spPr>
        <p:txBody>
          <a:bodyPr wrap="square" lIns="0" tIns="0" rIns="0" bIns="0" rtlCol="0" anchor="t">
            <a:spAutoFit/>
          </a:bodyPr>
          <a:lstStyle/>
          <a:p>
            <a:pPr algn="ctr"/>
            <a:r>
              <a:rPr lang="en-US" sz="3600">
                <a:solidFill>
                  <a:schemeClr val="bg1"/>
                </a:solidFill>
                <a:latin typeface="Arial Black"/>
              </a:rPr>
              <a:t>Integration with Google Forms</a:t>
            </a:r>
            <a:endParaRPr lang="en-US" sz="3600">
              <a:solidFill>
                <a:schemeClr val="bg1"/>
              </a:solidFill>
              <a:cs typeface="Calibri"/>
            </a:endParaRPr>
          </a:p>
        </p:txBody>
      </p:sp>
      <p:sp>
        <p:nvSpPr>
          <p:cNvPr id="23" name="AutoShape 2">
            <a:extLst>
              <a:ext uri="{FF2B5EF4-FFF2-40B4-BE49-F238E27FC236}">
                <a16:creationId xmlns:a16="http://schemas.microsoft.com/office/drawing/2014/main" id="{59A10754-2610-4E57-8DFF-59C1F31B5E35}"/>
              </a:ext>
            </a:extLst>
          </p:cNvPr>
          <p:cNvSpPr/>
          <p:nvPr/>
        </p:nvSpPr>
        <p:spPr>
          <a:xfrm>
            <a:off x="0" y="-32794"/>
            <a:ext cx="5917405" cy="1583906"/>
          </a:xfrm>
          <a:prstGeom prst="rect">
            <a:avLst/>
          </a:prstGeom>
          <a:solidFill>
            <a:srgbClr val="004AAD"/>
          </a:solidFill>
        </p:spPr>
      </p:sp>
      <p:sp>
        <p:nvSpPr>
          <p:cNvPr id="24" name="Rectangle 23">
            <a:extLst>
              <a:ext uri="{FF2B5EF4-FFF2-40B4-BE49-F238E27FC236}">
                <a16:creationId xmlns:a16="http://schemas.microsoft.com/office/drawing/2014/main" id="{C3114E9A-7760-4D07-8F37-2F71ABEABFA8}"/>
              </a:ext>
            </a:extLst>
          </p:cNvPr>
          <p:cNvSpPr/>
          <p:nvPr/>
        </p:nvSpPr>
        <p:spPr>
          <a:xfrm>
            <a:off x="0" y="-61753"/>
            <a:ext cx="2952747" cy="16210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sp>
        <p:nvSpPr>
          <p:cNvPr id="26" name="Isosceles Triangle 25">
            <a:extLst>
              <a:ext uri="{FF2B5EF4-FFF2-40B4-BE49-F238E27FC236}">
                <a16:creationId xmlns:a16="http://schemas.microsoft.com/office/drawing/2014/main" id="{A227CAAF-1087-45E9-B1C1-6C9EAF817AC8}"/>
              </a:ext>
            </a:extLst>
          </p:cNvPr>
          <p:cNvSpPr/>
          <p:nvPr/>
        </p:nvSpPr>
        <p:spPr>
          <a:xfrm rot="5400000">
            <a:off x="2799408" y="91587"/>
            <a:ext cx="1703251" cy="139657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pic>
        <p:nvPicPr>
          <p:cNvPr id="5" name="Picture 4" descr="A screenshot of a social media post&#10;&#10;Description automatically generated">
            <a:extLst>
              <a:ext uri="{FF2B5EF4-FFF2-40B4-BE49-F238E27FC236}">
                <a16:creationId xmlns:a16="http://schemas.microsoft.com/office/drawing/2014/main" id="{3EDD296F-0690-FC42-B47E-72FDB183DD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1224" y="1687119"/>
            <a:ext cx="10472362" cy="4363484"/>
          </a:xfrm>
          <a:prstGeom prst="rect">
            <a:avLst/>
          </a:prstGeom>
        </p:spPr>
      </p:pic>
      <p:cxnSp>
        <p:nvCxnSpPr>
          <p:cNvPr id="12" name="Curved Connector 11">
            <a:extLst>
              <a:ext uri="{FF2B5EF4-FFF2-40B4-BE49-F238E27FC236}">
                <a16:creationId xmlns:a16="http://schemas.microsoft.com/office/drawing/2014/main" id="{A686784B-85EA-BB40-A6FF-94A015F95251}"/>
              </a:ext>
            </a:extLst>
          </p:cNvPr>
          <p:cNvCxnSpPr>
            <a:cxnSpLocks/>
          </p:cNvCxnSpPr>
          <p:nvPr/>
        </p:nvCxnSpPr>
        <p:spPr>
          <a:xfrm rot="10800000">
            <a:off x="2785730" y="4547530"/>
            <a:ext cx="1496102" cy="1246701"/>
          </a:xfrm>
          <a:prstGeom prst="curvedConnector3">
            <a:avLst>
              <a:gd name="adj1" fmla="val 50000"/>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4ECC9E66-A7DE-184E-B31B-E5A44A4FCF1E}"/>
              </a:ext>
            </a:extLst>
          </p:cNvPr>
          <p:cNvSpPr txBox="1"/>
          <p:nvPr/>
        </p:nvSpPr>
        <p:spPr>
          <a:xfrm>
            <a:off x="4281832" y="5332567"/>
            <a:ext cx="3788280" cy="923330"/>
          </a:xfrm>
          <a:prstGeom prst="rect">
            <a:avLst/>
          </a:prstGeom>
          <a:noFill/>
        </p:spPr>
        <p:txBody>
          <a:bodyPr wrap="square" rtlCol="0">
            <a:spAutoFit/>
          </a:bodyPr>
          <a:lstStyle/>
          <a:p>
            <a:r>
              <a:rPr lang="en-US">
                <a:solidFill>
                  <a:srgbClr val="004AAD"/>
                </a:solidFill>
              </a:rPr>
              <a:t>Another Google application, the Google Forms, can be integrated and assigned to the class</a:t>
            </a:r>
          </a:p>
        </p:txBody>
      </p:sp>
      <p:sp>
        <p:nvSpPr>
          <p:cNvPr id="4" name="TextBox 3">
            <a:extLst>
              <a:ext uri="{FF2B5EF4-FFF2-40B4-BE49-F238E27FC236}">
                <a16:creationId xmlns:a16="http://schemas.microsoft.com/office/drawing/2014/main" id="{F7FC328F-66A2-A743-830D-3FA91FFA7CB4}"/>
              </a:ext>
            </a:extLst>
          </p:cNvPr>
          <p:cNvSpPr txBox="1"/>
          <p:nvPr/>
        </p:nvSpPr>
        <p:spPr>
          <a:xfrm>
            <a:off x="176328" y="6413552"/>
            <a:ext cx="1818289" cy="369332"/>
          </a:xfrm>
          <a:prstGeom prst="rect">
            <a:avLst/>
          </a:prstGeom>
          <a:noFill/>
        </p:spPr>
        <p:txBody>
          <a:bodyPr wrap="square" rtlCol="0">
            <a:spAutoFit/>
          </a:bodyPr>
          <a:lstStyle/>
          <a:p>
            <a:r>
              <a:rPr lang="en-US">
                <a:solidFill>
                  <a:srgbClr val="004AAD"/>
                </a:solidFill>
              </a:rPr>
              <a:t>Continuation…</a:t>
            </a:r>
          </a:p>
        </p:txBody>
      </p:sp>
      <p:pic>
        <p:nvPicPr>
          <p:cNvPr id="6" name="Picture 5" descr="A close up of a logo&#10;&#10;Description automatically generated">
            <a:extLst>
              <a:ext uri="{FF2B5EF4-FFF2-40B4-BE49-F238E27FC236}">
                <a16:creationId xmlns:a16="http://schemas.microsoft.com/office/drawing/2014/main" id="{FDD4958A-812A-4DB1-B0AF-6B25C8ED01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2828" y="127864"/>
            <a:ext cx="2518352" cy="897675"/>
          </a:xfrm>
          <a:prstGeom prst="rect">
            <a:avLst/>
          </a:prstGeom>
        </p:spPr>
      </p:pic>
    </p:spTree>
    <p:extLst>
      <p:ext uri="{BB962C8B-B14F-4D97-AF65-F5344CB8AC3E}">
        <p14:creationId xmlns:p14="http://schemas.microsoft.com/office/powerpoint/2010/main" val="37571818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5917405" cy="1542692"/>
          </a:xfrm>
          <a:prstGeom prst="rect">
            <a:avLst/>
          </a:prstGeom>
          <a:solidFill>
            <a:srgbClr val="004AAD"/>
          </a:solidFill>
        </p:spPr>
      </p:sp>
      <p:sp>
        <p:nvSpPr>
          <p:cNvPr id="3" name="AutoShape 3"/>
          <p:cNvSpPr/>
          <p:nvPr/>
        </p:nvSpPr>
        <p:spPr>
          <a:xfrm>
            <a:off x="5917405" y="0"/>
            <a:ext cx="6334113" cy="1542692"/>
          </a:xfrm>
          <a:prstGeom prst="rect">
            <a:avLst/>
          </a:prstGeom>
          <a:solidFill>
            <a:srgbClr val="F46721"/>
          </a:solidFill>
        </p:spPr>
      </p:sp>
      <p:sp>
        <p:nvSpPr>
          <p:cNvPr id="13" name="TextBox 13"/>
          <p:cNvSpPr txBox="1"/>
          <p:nvPr/>
        </p:nvSpPr>
        <p:spPr>
          <a:xfrm>
            <a:off x="5248111" y="-78414"/>
            <a:ext cx="2009413" cy="1569212"/>
          </a:xfrm>
          <a:prstGeom prst="rect">
            <a:avLst/>
          </a:prstGeom>
        </p:spPr>
        <p:txBody>
          <a:bodyPr lIns="0" tIns="0" rIns="0" bIns="0" rtlCol="0" anchor="t">
            <a:spAutoFit/>
          </a:bodyPr>
          <a:lstStyle/>
          <a:p>
            <a:pPr algn="ctr" defTabSz="609630">
              <a:lnSpc>
                <a:spcPts val="13441"/>
              </a:lnSpc>
            </a:pPr>
            <a:r>
              <a:rPr lang="en-US" sz="9600">
                <a:solidFill>
                  <a:srgbClr val="FFFFFF"/>
                </a:solidFill>
                <a:latin typeface="Raleway Heavy"/>
              </a:rPr>
              <a:t>7</a:t>
            </a:r>
          </a:p>
        </p:txBody>
      </p:sp>
      <p:sp>
        <p:nvSpPr>
          <p:cNvPr id="14" name="TextBox 14"/>
          <p:cNvSpPr txBox="1"/>
          <p:nvPr/>
        </p:nvSpPr>
        <p:spPr>
          <a:xfrm>
            <a:off x="6406659" y="297430"/>
            <a:ext cx="5844859" cy="1107996"/>
          </a:xfrm>
          <a:prstGeom prst="rect">
            <a:avLst/>
          </a:prstGeom>
        </p:spPr>
        <p:txBody>
          <a:bodyPr wrap="square" lIns="0" tIns="0" rIns="0" bIns="0" rtlCol="0" anchor="t">
            <a:spAutoFit/>
          </a:bodyPr>
          <a:lstStyle/>
          <a:p>
            <a:pPr algn="ctr"/>
            <a:r>
              <a:rPr lang="en-US" sz="3600">
                <a:solidFill>
                  <a:schemeClr val="bg1"/>
                </a:solidFill>
                <a:latin typeface="Arial Black"/>
              </a:rPr>
              <a:t>Integration with Google Forms</a:t>
            </a:r>
            <a:endParaRPr lang="en-US" sz="3600">
              <a:solidFill>
                <a:schemeClr val="bg1"/>
              </a:solidFill>
              <a:cs typeface="Calibri"/>
            </a:endParaRPr>
          </a:p>
        </p:txBody>
      </p:sp>
      <p:sp>
        <p:nvSpPr>
          <p:cNvPr id="23" name="AutoShape 2">
            <a:extLst>
              <a:ext uri="{FF2B5EF4-FFF2-40B4-BE49-F238E27FC236}">
                <a16:creationId xmlns:a16="http://schemas.microsoft.com/office/drawing/2014/main" id="{59A10754-2610-4E57-8DFF-59C1F31B5E35}"/>
              </a:ext>
            </a:extLst>
          </p:cNvPr>
          <p:cNvSpPr/>
          <p:nvPr/>
        </p:nvSpPr>
        <p:spPr>
          <a:xfrm>
            <a:off x="0" y="-32794"/>
            <a:ext cx="5917405" cy="1583906"/>
          </a:xfrm>
          <a:prstGeom prst="rect">
            <a:avLst/>
          </a:prstGeom>
          <a:solidFill>
            <a:srgbClr val="004AAD"/>
          </a:solidFill>
        </p:spPr>
      </p:sp>
      <p:sp>
        <p:nvSpPr>
          <p:cNvPr id="24" name="Rectangle 23">
            <a:extLst>
              <a:ext uri="{FF2B5EF4-FFF2-40B4-BE49-F238E27FC236}">
                <a16:creationId xmlns:a16="http://schemas.microsoft.com/office/drawing/2014/main" id="{C3114E9A-7760-4D07-8F37-2F71ABEABFA8}"/>
              </a:ext>
            </a:extLst>
          </p:cNvPr>
          <p:cNvSpPr/>
          <p:nvPr/>
        </p:nvSpPr>
        <p:spPr>
          <a:xfrm>
            <a:off x="0" y="-61753"/>
            <a:ext cx="2952747" cy="16210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sp>
        <p:nvSpPr>
          <p:cNvPr id="26" name="Isosceles Triangle 25">
            <a:extLst>
              <a:ext uri="{FF2B5EF4-FFF2-40B4-BE49-F238E27FC236}">
                <a16:creationId xmlns:a16="http://schemas.microsoft.com/office/drawing/2014/main" id="{A227CAAF-1087-45E9-B1C1-6C9EAF817AC8}"/>
              </a:ext>
            </a:extLst>
          </p:cNvPr>
          <p:cNvSpPr/>
          <p:nvPr/>
        </p:nvSpPr>
        <p:spPr>
          <a:xfrm rot="5400000">
            <a:off x="2799408" y="91587"/>
            <a:ext cx="1703251" cy="139657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pic>
        <p:nvPicPr>
          <p:cNvPr id="6" name="Picture 5" descr="A screenshot of a cell phone&#10;&#10;Description automatically generated">
            <a:extLst>
              <a:ext uri="{FF2B5EF4-FFF2-40B4-BE49-F238E27FC236}">
                <a16:creationId xmlns:a16="http://schemas.microsoft.com/office/drawing/2014/main" id="{EDF7A96B-5E63-3B4D-8C6B-99D4803687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956" y="1938929"/>
            <a:ext cx="10872087" cy="4316519"/>
          </a:xfrm>
          <a:prstGeom prst="rect">
            <a:avLst/>
          </a:prstGeom>
        </p:spPr>
      </p:pic>
      <p:pic>
        <p:nvPicPr>
          <p:cNvPr id="8" name="Picture 7" descr="A screenshot of a cell phone&#10;&#10;Description automatically generated">
            <a:extLst>
              <a:ext uri="{FF2B5EF4-FFF2-40B4-BE49-F238E27FC236}">
                <a16:creationId xmlns:a16="http://schemas.microsoft.com/office/drawing/2014/main" id="{03F04A48-90AE-E847-BFC1-D7AC8AE3AD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9088" y="2523138"/>
            <a:ext cx="1492986" cy="4029740"/>
          </a:xfrm>
          <a:prstGeom prst="rect">
            <a:avLst/>
          </a:prstGeom>
          <a:ln w="19050">
            <a:solidFill>
              <a:srgbClr val="004AAD"/>
            </a:solidFill>
          </a:ln>
        </p:spPr>
      </p:pic>
      <p:sp>
        <p:nvSpPr>
          <p:cNvPr id="16" name="Left Brace 15">
            <a:extLst>
              <a:ext uri="{FF2B5EF4-FFF2-40B4-BE49-F238E27FC236}">
                <a16:creationId xmlns:a16="http://schemas.microsoft.com/office/drawing/2014/main" id="{58F3740F-32E2-A040-8793-6F792E155AA3}"/>
              </a:ext>
            </a:extLst>
          </p:cNvPr>
          <p:cNvSpPr/>
          <p:nvPr/>
        </p:nvSpPr>
        <p:spPr>
          <a:xfrm>
            <a:off x="8701643" y="2588544"/>
            <a:ext cx="532068" cy="3898927"/>
          </a:xfrm>
          <a:prstGeom prst="leftBrace">
            <a:avLst>
              <a:gd name="adj1" fmla="val 8333"/>
              <a:gd name="adj2" fmla="val 45364"/>
            </a:avLst>
          </a:prstGeom>
          <a:ln w="190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TextBox 14">
            <a:extLst>
              <a:ext uri="{FF2B5EF4-FFF2-40B4-BE49-F238E27FC236}">
                <a16:creationId xmlns:a16="http://schemas.microsoft.com/office/drawing/2014/main" id="{7887029C-E3A7-0E48-A9ED-013DF521E9B4}"/>
              </a:ext>
            </a:extLst>
          </p:cNvPr>
          <p:cNvSpPr txBox="1"/>
          <p:nvPr/>
        </p:nvSpPr>
        <p:spPr>
          <a:xfrm>
            <a:off x="176328" y="6413552"/>
            <a:ext cx="1818289" cy="369332"/>
          </a:xfrm>
          <a:prstGeom prst="rect">
            <a:avLst/>
          </a:prstGeom>
          <a:noFill/>
        </p:spPr>
        <p:txBody>
          <a:bodyPr wrap="square" rtlCol="0">
            <a:spAutoFit/>
          </a:bodyPr>
          <a:lstStyle/>
          <a:p>
            <a:r>
              <a:rPr lang="en-US">
                <a:solidFill>
                  <a:srgbClr val="004AAD"/>
                </a:solidFill>
              </a:rPr>
              <a:t>Continuation…</a:t>
            </a:r>
          </a:p>
        </p:txBody>
      </p:sp>
      <p:pic>
        <p:nvPicPr>
          <p:cNvPr id="4" name="Picture 3" descr="A close up of a logo&#10;&#10;Description automatically generated">
            <a:extLst>
              <a:ext uri="{FF2B5EF4-FFF2-40B4-BE49-F238E27FC236}">
                <a16:creationId xmlns:a16="http://schemas.microsoft.com/office/drawing/2014/main" id="{695A4279-1DCE-4B15-B3C6-042C16FCF8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2828" y="127864"/>
            <a:ext cx="2518352" cy="897675"/>
          </a:xfrm>
          <a:prstGeom prst="rect">
            <a:avLst/>
          </a:prstGeom>
        </p:spPr>
      </p:pic>
    </p:spTree>
    <p:extLst>
      <p:ext uri="{BB962C8B-B14F-4D97-AF65-F5344CB8AC3E}">
        <p14:creationId xmlns:p14="http://schemas.microsoft.com/office/powerpoint/2010/main" val="156028701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5917405" cy="1542692"/>
          </a:xfrm>
          <a:prstGeom prst="rect">
            <a:avLst/>
          </a:prstGeom>
          <a:solidFill>
            <a:srgbClr val="004AAD"/>
          </a:solidFill>
        </p:spPr>
      </p:sp>
      <p:sp>
        <p:nvSpPr>
          <p:cNvPr id="3" name="AutoShape 3"/>
          <p:cNvSpPr/>
          <p:nvPr/>
        </p:nvSpPr>
        <p:spPr>
          <a:xfrm>
            <a:off x="5917405" y="0"/>
            <a:ext cx="6334113" cy="1542692"/>
          </a:xfrm>
          <a:prstGeom prst="rect">
            <a:avLst/>
          </a:prstGeom>
          <a:solidFill>
            <a:srgbClr val="F46721"/>
          </a:solidFill>
        </p:spPr>
      </p:sp>
      <p:sp>
        <p:nvSpPr>
          <p:cNvPr id="13" name="TextBox 13"/>
          <p:cNvSpPr txBox="1"/>
          <p:nvPr/>
        </p:nvSpPr>
        <p:spPr>
          <a:xfrm>
            <a:off x="5248111" y="-78414"/>
            <a:ext cx="2009413" cy="1569212"/>
          </a:xfrm>
          <a:prstGeom prst="rect">
            <a:avLst/>
          </a:prstGeom>
        </p:spPr>
        <p:txBody>
          <a:bodyPr lIns="0" tIns="0" rIns="0" bIns="0" rtlCol="0" anchor="t">
            <a:spAutoFit/>
          </a:bodyPr>
          <a:lstStyle/>
          <a:p>
            <a:pPr algn="ctr" defTabSz="609630">
              <a:lnSpc>
                <a:spcPts val="13441"/>
              </a:lnSpc>
            </a:pPr>
            <a:r>
              <a:rPr lang="en-US" sz="9600">
                <a:solidFill>
                  <a:srgbClr val="FFFFFF"/>
                </a:solidFill>
                <a:latin typeface="Raleway Heavy"/>
              </a:rPr>
              <a:t>7</a:t>
            </a:r>
          </a:p>
        </p:txBody>
      </p:sp>
      <p:sp>
        <p:nvSpPr>
          <p:cNvPr id="14" name="TextBox 14"/>
          <p:cNvSpPr txBox="1"/>
          <p:nvPr/>
        </p:nvSpPr>
        <p:spPr>
          <a:xfrm>
            <a:off x="6406659" y="297430"/>
            <a:ext cx="5844859" cy="1107996"/>
          </a:xfrm>
          <a:prstGeom prst="rect">
            <a:avLst/>
          </a:prstGeom>
        </p:spPr>
        <p:txBody>
          <a:bodyPr wrap="square" lIns="0" tIns="0" rIns="0" bIns="0" rtlCol="0" anchor="t">
            <a:spAutoFit/>
          </a:bodyPr>
          <a:lstStyle/>
          <a:p>
            <a:pPr algn="ctr"/>
            <a:r>
              <a:rPr lang="en-US" sz="3600">
                <a:solidFill>
                  <a:schemeClr val="bg1"/>
                </a:solidFill>
                <a:latin typeface="Arial Black"/>
              </a:rPr>
              <a:t>Integration with Google Forms</a:t>
            </a:r>
            <a:endParaRPr lang="en-US" sz="3600">
              <a:solidFill>
                <a:schemeClr val="bg1"/>
              </a:solidFill>
              <a:cs typeface="Calibri"/>
            </a:endParaRPr>
          </a:p>
        </p:txBody>
      </p:sp>
      <p:sp>
        <p:nvSpPr>
          <p:cNvPr id="23" name="AutoShape 2">
            <a:extLst>
              <a:ext uri="{FF2B5EF4-FFF2-40B4-BE49-F238E27FC236}">
                <a16:creationId xmlns:a16="http://schemas.microsoft.com/office/drawing/2014/main" id="{59A10754-2610-4E57-8DFF-59C1F31B5E35}"/>
              </a:ext>
            </a:extLst>
          </p:cNvPr>
          <p:cNvSpPr/>
          <p:nvPr/>
        </p:nvSpPr>
        <p:spPr>
          <a:xfrm>
            <a:off x="0" y="-32794"/>
            <a:ext cx="5917405" cy="1583906"/>
          </a:xfrm>
          <a:prstGeom prst="rect">
            <a:avLst/>
          </a:prstGeom>
          <a:solidFill>
            <a:srgbClr val="004AAD"/>
          </a:solidFill>
        </p:spPr>
      </p:sp>
      <p:sp>
        <p:nvSpPr>
          <p:cNvPr id="24" name="Rectangle 23">
            <a:extLst>
              <a:ext uri="{FF2B5EF4-FFF2-40B4-BE49-F238E27FC236}">
                <a16:creationId xmlns:a16="http://schemas.microsoft.com/office/drawing/2014/main" id="{C3114E9A-7760-4D07-8F37-2F71ABEABFA8}"/>
              </a:ext>
            </a:extLst>
          </p:cNvPr>
          <p:cNvSpPr/>
          <p:nvPr/>
        </p:nvSpPr>
        <p:spPr>
          <a:xfrm>
            <a:off x="0" y="-61753"/>
            <a:ext cx="2952747" cy="16210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sp>
        <p:nvSpPr>
          <p:cNvPr id="26" name="Isosceles Triangle 25">
            <a:extLst>
              <a:ext uri="{FF2B5EF4-FFF2-40B4-BE49-F238E27FC236}">
                <a16:creationId xmlns:a16="http://schemas.microsoft.com/office/drawing/2014/main" id="{A227CAAF-1087-45E9-B1C1-6C9EAF817AC8}"/>
              </a:ext>
            </a:extLst>
          </p:cNvPr>
          <p:cNvSpPr/>
          <p:nvPr/>
        </p:nvSpPr>
        <p:spPr>
          <a:xfrm rot="5400000">
            <a:off x="2799408" y="91587"/>
            <a:ext cx="1703251" cy="139657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pic>
        <p:nvPicPr>
          <p:cNvPr id="6" name="Picture 5" descr="A screenshot of a cell phone&#10;&#10;Description automatically generated">
            <a:extLst>
              <a:ext uri="{FF2B5EF4-FFF2-40B4-BE49-F238E27FC236}">
                <a16:creationId xmlns:a16="http://schemas.microsoft.com/office/drawing/2014/main" id="{EDF7A96B-5E63-3B4D-8C6B-99D4803687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66266" y="1904856"/>
            <a:ext cx="10872087" cy="4316519"/>
          </a:xfrm>
          <a:prstGeom prst="rect">
            <a:avLst/>
          </a:prstGeom>
        </p:spPr>
      </p:pic>
      <p:pic>
        <p:nvPicPr>
          <p:cNvPr id="5" name="Picture 4" descr="A close up of a logo&#10;&#10;Description automatically generated">
            <a:extLst>
              <a:ext uri="{FF2B5EF4-FFF2-40B4-BE49-F238E27FC236}">
                <a16:creationId xmlns:a16="http://schemas.microsoft.com/office/drawing/2014/main" id="{8623CD55-5F94-1A4C-95E1-42E2104FE2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9638" y="2310515"/>
            <a:ext cx="863600" cy="3505200"/>
          </a:xfrm>
          <a:prstGeom prst="rect">
            <a:avLst/>
          </a:prstGeom>
          <a:ln w="28575">
            <a:solidFill>
              <a:srgbClr val="004AAD"/>
            </a:solidFill>
          </a:ln>
        </p:spPr>
      </p:pic>
      <p:cxnSp>
        <p:nvCxnSpPr>
          <p:cNvPr id="9" name="Straight Connector 8">
            <a:extLst>
              <a:ext uri="{FF2B5EF4-FFF2-40B4-BE49-F238E27FC236}">
                <a16:creationId xmlns:a16="http://schemas.microsoft.com/office/drawing/2014/main" id="{19307637-7DBA-854D-9D3D-B97F647AFDF3}"/>
              </a:ext>
            </a:extLst>
          </p:cNvPr>
          <p:cNvCxnSpPr>
            <a:cxnSpLocks/>
          </p:cNvCxnSpPr>
          <p:nvPr/>
        </p:nvCxnSpPr>
        <p:spPr>
          <a:xfrm flipH="1">
            <a:off x="5245834" y="2327798"/>
            <a:ext cx="2292538" cy="1735316"/>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1679CD8-B60F-3E45-9043-81E875272B51}"/>
              </a:ext>
            </a:extLst>
          </p:cNvPr>
          <p:cNvCxnSpPr>
            <a:cxnSpLocks/>
          </p:cNvCxnSpPr>
          <p:nvPr/>
        </p:nvCxnSpPr>
        <p:spPr>
          <a:xfrm flipH="1">
            <a:off x="5245834" y="5778285"/>
            <a:ext cx="2292538" cy="54713"/>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3963338C-B953-8E4C-9224-B221FA74BC9C}"/>
              </a:ext>
            </a:extLst>
          </p:cNvPr>
          <p:cNvSpPr txBox="1"/>
          <p:nvPr/>
        </p:nvSpPr>
        <p:spPr>
          <a:xfrm>
            <a:off x="8554112" y="2594267"/>
            <a:ext cx="1919980" cy="382772"/>
          </a:xfrm>
          <a:prstGeom prst="rect">
            <a:avLst/>
          </a:prstGeom>
          <a:noFill/>
          <a:ln w="19050">
            <a:solidFill>
              <a:srgbClr val="004AAD"/>
            </a:solidFill>
          </a:ln>
        </p:spPr>
        <p:txBody>
          <a:bodyPr wrap="square" rtlCol="0">
            <a:spAutoFit/>
          </a:bodyPr>
          <a:lstStyle/>
          <a:p>
            <a:r>
              <a:rPr lang="en-US"/>
              <a:t>Add question</a:t>
            </a:r>
          </a:p>
        </p:txBody>
      </p:sp>
      <p:sp>
        <p:nvSpPr>
          <p:cNvPr id="25" name="TextBox 24">
            <a:extLst>
              <a:ext uri="{FF2B5EF4-FFF2-40B4-BE49-F238E27FC236}">
                <a16:creationId xmlns:a16="http://schemas.microsoft.com/office/drawing/2014/main" id="{E29FAEAC-B20A-5F41-8B21-6B50774220B6}"/>
              </a:ext>
            </a:extLst>
          </p:cNvPr>
          <p:cNvSpPr txBox="1"/>
          <p:nvPr/>
        </p:nvSpPr>
        <p:spPr>
          <a:xfrm>
            <a:off x="8554112" y="3107651"/>
            <a:ext cx="1919980" cy="382772"/>
          </a:xfrm>
          <a:prstGeom prst="rect">
            <a:avLst/>
          </a:prstGeom>
          <a:noFill/>
          <a:ln w="19050">
            <a:solidFill>
              <a:srgbClr val="004AAD"/>
            </a:solidFill>
          </a:ln>
        </p:spPr>
        <p:txBody>
          <a:bodyPr wrap="square" rtlCol="0">
            <a:spAutoFit/>
          </a:bodyPr>
          <a:lstStyle/>
          <a:p>
            <a:r>
              <a:rPr lang="en-US"/>
              <a:t>Import questions</a:t>
            </a:r>
          </a:p>
        </p:txBody>
      </p:sp>
      <p:sp>
        <p:nvSpPr>
          <p:cNvPr id="27" name="TextBox 26">
            <a:extLst>
              <a:ext uri="{FF2B5EF4-FFF2-40B4-BE49-F238E27FC236}">
                <a16:creationId xmlns:a16="http://schemas.microsoft.com/office/drawing/2014/main" id="{B9A4C939-61B1-2D46-988A-3762060E59FC}"/>
              </a:ext>
            </a:extLst>
          </p:cNvPr>
          <p:cNvSpPr txBox="1"/>
          <p:nvPr/>
        </p:nvSpPr>
        <p:spPr>
          <a:xfrm>
            <a:off x="8554112" y="3621035"/>
            <a:ext cx="3062177" cy="369332"/>
          </a:xfrm>
          <a:prstGeom prst="rect">
            <a:avLst/>
          </a:prstGeom>
          <a:noFill/>
          <a:ln w="19050">
            <a:solidFill>
              <a:srgbClr val="004AAD"/>
            </a:solidFill>
          </a:ln>
        </p:spPr>
        <p:txBody>
          <a:bodyPr wrap="square" rtlCol="0">
            <a:spAutoFit/>
          </a:bodyPr>
          <a:lstStyle/>
          <a:p>
            <a:r>
              <a:rPr lang="en-US"/>
              <a:t>Add title and description</a:t>
            </a:r>
          </a:p>
        </p:txBody>
      </p:sp>
      <p:sp>
        <p:nvSpPr>
          <p:cNvPr id="28" name="TextBox 27">
            <a:extLst>
              <a:ext uri="{FF2B5EF4-FFF2-40B4-BE49-F238E27FC236}">
                <a16:creationId xmlns:a16="http://schemas.microsoft.com/office/drawing/2014/main" id="{4BEF4824-F83B-3B41-A1BF-493D0CD4A13B}"/>
              </a:ext>
            </a:extLst>
          </p:cNvPr>
          <p:cNvSpPr txBox="1"/>
          <p:nvPr/>
        </p:nvSpPr>
        <p:spPr>
          <a:xfrm>
            <a:off x="8554112" y="4108865"/>
            <a:ext cx="1919980" cy="382772"/>
          </a:xfrm>
          <a:prstGeom prst="rect">
            <a:avLst/>
          </a:prstGeom>
          <a:noFill/>
          <a:ln w="19050">
            <a:solidFill>
              <a:srgbClr val="004AAD"/>
            </a:solidFill>
          </a:ln>
        </p:spPr>
        <p:txBody>
          <a:bodyPr wrap="square" rtlCol="0">
            <a:spAutoFit/>
          </a:bodyPr>
          <a:lstStyle/>
          <a:p>
            <a:r>
              <a:rPr lang="en-US"/>
              <a:t>Add image</a:t>
            </a:r>
          </a:p>
        </p:txBody>
      </p:sp>
      <p:sp>
        <p:nvSpPr>
          <p:cNvPr id="29" name="TextBox 28">
            <a:extLst>
              <a:ext uri="{FF2B5EF4-FFF2-40B4-BE49-F238E27FC236}">
                <a16:creationId xmlns:a16="http://schemas.microsoft.com/office/drawing/2014/main" id="{9381F0B1-001C-FC4B-9333-0D3C25C400EE}"/>
              </a:ext>
            </a:extLst>
          </p:cNvPr>
          <p:cNvSpPr txBox="1"/>
          <p:nvPr/>
        </p:nvSpPr>
        <p:spPr>
          <a:xfrm>
            <a:off x="8554112" y="4649862"/>
            <a:ext cx="1919980" cy="382772"/>
          </a:xfrm>
          <a:prstGeom prst="rect">
            <a:avLst/>
          </a:prstGeom>
          <a:noFill/>
          <a:ln w="19050">
            <a:solidFill>
              <a:srgbClr val="004AAD"/>
            </a:solidFill>
          </a:ln>
        </p:spPr>
        <p:txBody>
          <a:bodyPr wrap="square" rtlCol="0">
            <a:spAutoFit/>
          </a:bodyPr>
          <a:lstStyle/>
          <a:p>
            <a:r>
              <a:rPr lang="en-US"/>
              <a:t>Add video</a:t>
            </a:r>
          </a:p>
        </p:txBody>
      </p:sp>
      <p:sp>
        <p:nvSpPr>
          <p:cNvPr id="30" name="TextBox 29">
            <a:extLst>
              <a:ext uri="{FF2B5EF4-FFF2-40B4-BE49-F238E27FC236}">
                <a16:creationId xmlns:a16="http://schemas.microsoft.com/office/drawing/2014/main" id="{FD8457C1-91A0-8C40-9357-BD68F1ECC977}"/>
              </a:ext>
            </a:extLst>
          </p:cNvPr>
          <p:cNvSpPr txBox="1"/>
          <p:nvPr/>
        </p:nvSpPr>
        <p:spPr>
          <a:xfrm>
            <a:off x="8554112" y="5151132"/>
            <a:ext cx="1919980" cy="382772"/>
          </a:xfrm>
          <a:prstGeom prst="rect">
            <a:avLst/>
          </a:prstGeom>
          <a:noFill/>
          <a:ln w="19050">
            <a:solidFill>
              <a:srgbClr val="004AAD"/>
            </a:solidFill>
          </a:ln>
        </p:spPr>
        <p:txBody>
          <a:bodyPr wrap="square" rtlCol="0">
            <a:spAutoFit/>
          </a:bodyPr>
          <a:lstStyle/>
          <a:p>
            <a:r>
              <a:rPr lang="en-US"/>
              <a:t>Add section</a:t>
            </a:r>
          </a:p>
        </p:txBody>
      </p:sp>
      <p:sp>
        <p:nvSpPr>
          <p:cNvPr id="20" name="TextBox 19">
            <a:extLst>
              <a:ext uri="{FF2B5EF4-FFF2-40B4-BE49-F238E27FC236}">
                <a16:creationId xmlns:a16="http://schemas.microsoft.com/office/drawing/2014/main" id="{9318FC8F-EF8F-3545-B01C-8CA29DC2A8AA}"/>
              </a:ext>
            </a:extLst>
          </p:cNvPr>
          <p:cNvSpPr txBox="1"/>
          <p:nvPr/>
        </p:nvSpPr>
        <p:spPr>
          <a:xfrm>
            <a:off x="176328" y="6413552"/>
            <a:ext cx="1818289" cy="369332"/>
          </a:xfrm>
          <a:prstGeom prst="rect">
            <a:avLst/>
          </a:prstGeom>
          <a:noFill/>
        </p:spPr>
        <p:txBody>
          <a:bodyPr wrap="square" rtlCol="0">
            <a:spAutoFit/>
          </a:bodyPr>
          <a:lstStyle/>
          <a:p>
            <a:r>
              <a:rPr lang="en-US">
                <a:solidFill>
                  <a:srgbClr val="004AAD"/>
                </a:solidFill>
              </a:rPr>
              <a:t>Continuation…</a:t>
            </a:r>
          </a:p>
        </p:txBody>
      </p:sp>
      <p:pic>
        <p:nvPicPr>
          <p:cNvPr id="4" name="Picture 3" descr="A close up of a logo&#10;&#10;Description automatically generated">
            <a:extLst>
              <a:ext uri="{FF2B5EF4-FFF2-40B4-BE49-F238E27FC236}">
                <a16:creationId xmlns:a16="http://schemas.microsoft.com/office/drawing/2014/main" id="{7C65649C-6090-4ECB-B938-7DB732958B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2828" y="127864"/>
            <a:ext cx="2518352" cy="897675"/>
          </a:xfrm>
          <a:prstGeom prst="rect">
            <a:avLst/>
          </a:prstGeom>
        </p:spPr>
      </p:pic>
    </p:spTree>
    <p:extLst>
      <p:ext uri="{BB962C8B-B14F-4D97-AF65-F5344CB8AC3E}">
        <p14:creationId xmlns:p14="http://schemas.microsoft.com/office/powerpoint/2010/main" val="259925915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5917405" cy="1542692"/>
          </a:xfrm>
          <a:prstGeom prst="rect">
            <a:avLst/>
          </a:prstGeom>
          <a:solidFill>
            <a:srgbClr val="004AAD"/>
          </a:solidFill>
        </p:spPr>
      </p:sp>
      <p:sp>
        <p:nvSpPr>
          <p:cNvPr id="3" name="AutoShape 3"/>
          <p:cNvSpPr/>
          <p:nvPr/>
        </p:nvSpPr>
        <p:spPr>
          <a:xfrm>
            <a:off x="5917405" y="0"/>
            <a:ext cx="6334113" cy="1542692"/>
          </a:xfrm>
          <a:prstGeom prst="rect">
            <a:avLst/>
          </a:prstGeom>
          <a:solidFill>
            <a:srgbClr val="F46721"/>
          </a:solidFill>
        </p:spPr>
      </p:sp>
      <p:sp>
        <p:nvSpPr>
          <p:cNvPr id="13" name="TextBox 13"/>
          <p:cNvSpPr txBox="1"/>
          <p:nvPr/>
        </p:nvSpPr>
        <p:spPr>
          <a:xfrm>
            <a:off x="5248111" y="-78414"/>
            <a:ext cx="2009413" cy="1569212"/>
          </a:xfrm>
          <a:prstGeom prst="rect">
            <a:avLst/>
          </a:prstGeom>
        </p:spPr>
        <p:txBody>
          <a:bodyPr lIns="0" tIns="0" rIns="0" bIns="0" rtlCol="0" anchor="t">
            <a:spAutoFit/>
          </a:bodyPr>
          <a:lstStyle/>
          <a:p>
            <a:pPr algn="ctr" defTabSz="609630">
              <a:lnSpc>
                <a:spcPts val="13441"/>
              </a:lnSpc>
            </a:pPr>
            <a:r>
              <a:rPr lang="en-US" sz="9600">
                <a:solidFill>
                  <a:srgbClr val="FFFFFF"/>
                </a:solidFill>
                <a:latin typeface="Raleway Heavy"/>
              </a:rPr>
              <a:t>8</a:t>
            </a:r>
          </a:p>
        </p:txBody>
      </p:sp>
      <p:sp>
        <p:nvSpPr>
          <p:cNvPr id="14" name="TextBox 14"/>
          <p:cNvSpPr txBox="1"/>
          <p:nvPr/>
        </p:nvSpPr>
        <p:spPr>
          <a:xfrm>
            <a:off x="6406659" y="297430"/>
            <a:ext cx="5844859" cy="1107996"/>
          </a:xfrm>
          <a:prstGeom prst="rect">
            <a:avLst/>
          </a:prstGeom>
        </p:spPr>
        <p:txBody>
          <a:bodyPr wrap="square" lIns="0" tIns="0" rIns="0" bIns="0" rtlCol="0" anchor="t">
            <a:spAutoFit/>
          </a:bodyPr>
          <a:lstStyle/>
          <a:p>
            <a:pPr algn="ctr"/>
            <a:r>
              <a:rPr lang="en-US" sz="3600">
                <a:solidFill>
                  <a:schemeClr val="bg1"/>
                </a:solidFill>
                <a:latin typeface="Arial Black"/>
                <a:cs typeface="Calibri"/>
              </a:rPr>
              <a:t>Managing classroom settings</a:t>
            </a:r>
            <a:endParaRPr lang="en-US" sz="3600">
              <a:solidFill>
                <a:schemeClr val="bg1"/>
              </a:solidFill>
              <a:cs typeface="Calibri"/>
            </a:endParaRPr>
          </a:p>
        </p:txBody>
      </p:sp>
      <p:sp>
        <p:nvSpPr>
          <p:cNvPr id="23" name="AutoShape 2">
            <a:extLst>
              <a:ext uri="{FF2B5EF4-FFF2-40B4-BE49-F238E27FC236}">
                <a16:creationId xmlns:a16="http://schemas.microsoft.com/office/drawing/2014/main" id="{59A10754-2610-4E57-8DFF-59C1F31B5E35}"/>
              </a:ext>
            </a:extLst>
          </p:cNvPr>
          <p:cNvSpPr/>
          <p:nvPr/>
        </p:nvSpPr>
        <p:spPr>
          <a:xfrm>
            <a:off x="0" y="-32794"/>
            <a:ext cx="5917405" cy="1583906"/>
          </a:xfrm>
          <a:prstGeom prst="rect">
            <a:avLst/>
          </a:prstGeom>
          <a:solidFill>
            <a:srgbClr val="004AAD"/>
          </a:solidFill>
        </p:spPr>
      </p:sp>
      <p:sp>
        <p:nvSpPr>
          <p:cNvPr id="24" name="Rectangle 23">
            <a:extLst>
              <a:ext uri="{FF2B5EF4-FFF2-40B4-BE49-F238E27FC236}">
                <a16:creationId xmlns:a16="http://schemas.microsoft.com/office/drawing/2014/main" id="{C3114E9A-7760-4D07-8F37-2F71ABEABFA8}"/>
              </a:ext>
            </a:extLst>
          </p:cNvPr>
          <p:cNvSpPr/>
          <p:nvPr/>
        </p:nvSpPr>
        <p:spPr>
          <a:xfrm>
            <a:off x="0" y="-61753"/>
            <a:ext cx="2952747" cy="16210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sp>
        <p:nvSpPr>
          <p:cNvPr id="26" name="Isosceles Triangle 25">
            <a:extLst>
              <a:ext uri="{FF2B5EF4-FFF2-40B4-BE49-F238E27FC236}">
                <a16:creationId xmlns:a16="http://schemas.microsoft.com/office/drawing/2014/main" id="{A227CAAF-1087-45E9-B1C1-6C9EAF817AC8}"/>
              </a:ext>
            </a:extLst>
          </p:cNvPr>
          <p:cNvSpPr/>
          <p:nvPr/>
        </p:nvSpPr>
        <p:spPr>
          <a:xfrm rot="5400000">
            <a:off x="2799408" y="91587"/>
            <a:ext cx="1703251" cy="139657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pic>
        <p:nvPicPr>
          <p:cNvPr id="4" name="Screen Recording 2020-08-27 at 11.27.13 AM.mov" descr="Screen Recording 2020-08-27 at 11.27.13 AM.mov">
            <a:hlinkClick r:id="" action="ppaction://media"/>
            <a:extLst>
              <a:ext uri="{FF2B5EF4-FFF2-40B4-BE49-F238E27FC236}">
                <a16:creationId xmlns:a16="http://schemas.microsoft.com/office/drawing/2014/main" id="{88470414-276A-794C-8423-F3E1ED0769CB}"/>
              </a:ext>
            </a:extLst>
          </p:cNvPr>
          <p:cNvPicPr>
            <a:picLocks noChangeAspect="1"/>
          </p:cNvPicPr>
          <p:nvPr>
            <a:videoFile r:link="rId1"/>
            <p:extLst>
              <p:ext uri="{DAA4B4D4-6D71-4841-9C94-3DE7FCFB9230}">
                <p14:media xmlns:p14="http://schemas.microsoft.com/office/powerpoint/2010/main" r:embed="rId2">
                  <p14:trim end="1650.3676"/>
                </p14:media>
              </p:ext>
            </p:extLst>
          </p:nvPr>
        </p:nvPicPr>
        <p:blipFill>
          <a:blip r:embed="rId4"/>
          <a:stretch>
            <a:fillRect/>
          </a:stretch>
        </p:blipFill>
        <p:spPr>
          <a:xfrm>
            <a:off x="1832047" y="1670457"/>
            <a:ext cx="8527905" cy="5104690"/>
          </a:xfrm>
          <a:prstGeom prst="rect">
            <a:avLst/>
          </a:prstGeom>
        </p:spPr>
      </p:pic>
      <p:pic>
        <p:nvPicPr>
          <p:cNvPr id="5" name="Picture 4" descr="A close up of a logo&#10;&#10;Description automatically generated">
            <a:extLst>
              <a:ext uri="{FF2B5EF4-FFF2-40B4-BE49-F238E27FC236}">
                <a16:creationId xmlns:a16="http://schemas.microsoft.com/office/drawing/2014/main" id="{CE77A68B-181D-4CEA-8DE3-C59EC34A5F8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2828" y="127864"/>
            <a:ext cx="2518352" cy="897675"/>
          </a:xfrm>
          <a:prstGeom prst="rect">
            <a:avLst/>
          </a:prstGeom>
        </p:spPr>
      </p:pic>
    </p:spTree>
    <p:extLst>
      <p:ext uri="{BB962C8B-B14F-4D97-AF65-F5344CB8AC3E}">
        <p14:creationId xmlns:p14="http://schemas.microsoft.com/office/powerpoint/2010/main" val="292150553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94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5917405" cy="1542692"/>
          </a:xfrm>
          <a:prstGeom prst="rect">
            <a:avLst/>
          </a:prstGeom>
          <a:solidFill>
            <a:srgbClr val="004AAD"/>
          </a:solidFill>
        </p:spPr>
      </p:sp>
      <p:sp>
        <p:nvSpPr>
          <p:cNvPr id="3" name="AutoShape 3"/>
          <p:cNvSpPr/>
          <p:nvPr/>
        </p:nvSpPr>
        <p:spPr>
          <a:xfrm>
            <a:off x="5917405" y="0"/>
            <a:ext cx="6334113" cy="1542692"/>
          </a:xfrm>
          <a:prstGeom prst="rect">
            <a:avLst/>
          </a:prstGeom>
          <a:solidFill>
            <a:srgbClr val="F46721"/>
          </a:solidFill>
        </p:spPr>
      </p:sp>
      <p:sp>
        <p:nvSpPr>
          <p:cNvPr id="13" name="TextBox 13"/>
          <p:cNvSpPr txBox="1"/>
          <p:nvPr/>
        </p:nvSpPr>
        <p:spPr>
          <a:xfrm>
            <a:off x="5248111" y="-78414"/>
            <a:ext cx="2009413" cy="1569212"/>
          </a:xfrm>
          <a:prstGeom prst="rect">
            <a:avLst/>
          </a:prstGeom>
        </p:spPr>
        <p:txBody>
          <a:bodyPr lIns="0" tIns="0" rIns="0" bIns="0" rtlCol="0" anchor="t">
            <a:spAutoFit/>
          </a:bodyPr>
          <a:lstStyle/>
          <a:p>
            <a:pPr algn="ctr" defTabSz="609630">
              <a:lnSpc>
                <a:spcPts val="13441"/>
              </a:lnSpc>
            </a:pPr>
            <a:r>
              <a:rPr lang="en-US" sz="9600">
                <a:solidFill>
                  <a:srgbClr val="FFFFFF"/>
                </a:solidFill>
                <a:latin typeface="Raleway Heavy"/>
              </a:rPr>
              <a:t>8</a:t>
            </a:r>
          </a:p>
        </p:txBody>
      </p:sp>
      <p:sp>
        <p:nvSpPr>
          <p:cNvPr id="14" name="TextBox 14"/>
          <p:cNvSpPr txBox="1"/>
          <p:nvPr/>
        </p:nvSpPr>
        <p:spPr>
          <a:xfrm>
            <a:off x="6406659" y="297430"/>
            <a:ext cx="5844859" cy="1107996"/>
          </a:xfrm>
          <a:prstGeom prst="rect">
            <a:avLst/>
          </a:prstGeom>
        </p:spPr>
        <p:txBody>
          <a:bodyPr wrap="square" lIns="0" tIns="0" rIns="0" bIns="0" rtlCol="0" anchor="t">
            <a:spAutoFit/>
          </a:bodyPr>
          <a:lstStyle/>
          <a:p>
            <a:pPr algn="ctr"/>
            <a:r>
              <a:rPr lang="en-US" sz="3600">
                <a:solidFill>
                  <a:schemeClr val="bg1"/>
                </a:solidFill>
                <a:latin typeface="Arial Black"/>
                <a:cs typeface="Calibri"/>
              </a:rPr>
              <a:t>Managing classroom settings</a:t>
            </a:r>
            <a:endParaRPr lang="en-US" sz="3600">
              <a:solidFill>
                <a:schemeClr val="bg1"/>
              </a:solidFill>
              <a:cs typeface="Calibri"/>
            </a:endParaRPr>
          </a:p>
        </p:txBody>
      </p:sp>
      <p:sp>
        <p:nvSpPr>
          <p:cNvPr id="23" name="AutoShape 2">
            <a:extLst>
              <a:ext uri="{FF2B5EF4-FFF2-40B4-BE49-F238E27FC236}">
                <a16:creationId xmlns:a16="http://schemas.microsoft.com/office/drawing/2014/main" id="{59A10754-2610-4E57-8DFF-59C1F31B5E35}"/>
              </a:ext>
            </a:extLst>
          </p:cNvPr>
          <p:cNvSpPr/>
          <p:nvPr/>
        </p:nvSpPr>
        <p:spPr>
          <a:xfrm>
            <a:off x="0" y="-32794"/>
            <a:ext cx="5917405" cy="1583906"/>
          </a:xfrm>
          <a:prstGeom prst="rect">
            <a:avLst/>
          </a:prstGeom>
          <a:solidFill>
            <a:srgbClr val="004AAD"/>
          </a:solidFill>
        </p:spPr>
      </p:sp>
      <p:sp>
        <p:nvSpPr>
          <p:cNvPr id="24" name="Rectangle 23">
            <a:extLst>
              <a:ext uri="{FF2B5EF4-FFF2-40B4-BE49-F238E27FC236}">
                <a16:creationId xmlns:a16="http://schemas.microsoft.com/office/drawing/2014/main" id="{C3114E9A-7760-4D07-8F37-2F71ABEABFA8}"/>
              </a:ext>
            </a:extLst>
          </p:cNvPr>
          <p:cNvSpPr/>
          <p:nvPr/>
        </p:nvSpPr>
        <p:spPr>
          <a:xfrm>
            <a:off x="0" y="-61753"/>
            <a:ext cx="2952747" cy="16210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sp>
        <p:nvSpPr>
          <p:cNvPr id="26" name="Isosceles Triangle 25">
            <a:extLst>
              <a:ext uri="{FF2B5EF4-FFF2-40B4-BE49-F238E27FC236}">
                <a16:creationId xmlns:a16="http://schemas.microsoft.com/office/drawing/2014/main" id="{A227CAAF-1087-45E9-B1C1-6C9EAF817AC8}"/>
              </a:ext>
            </a:extLst>
          </p:cNvPr>
          <p:cNvSpPr/>
          <p:nvPr/>
        </p:nvSpPr>
        <p:spPr>
          <a:xfrm rot="5400000">
            <a:off x="2799408" y="91587"/>
            <a:ext cx="1703251" cy="139657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pic>
        <p:nvPicPr>
          <p:cNvPr id="8" name="Picture 7" descr="A screenshot of a cell phone&#10;&#10;Description automatically generated">
            <a:extLst>
              <a:ext uri="{FF2B5EF4-FFF2-40B4-BE49-F238E27FC236}">
                <a16:creationId xmlns:a16="http://schemas.microsoft.com/office/drawing/2014/main" id="{E3A29335-1812-EF47-9801-99D0EFA276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5616" y="1840122"/>
            <a:ext cx="7123578" cy="4712055"/>
          </a:xfrm>
          <a:prstGeom prst="rect">
            <a:avLst/>
          </a:prstGeom>
          <a:ln>
            <a:solidFill>
              <a:srgbClr val="004AAD"/>
            </a:solidFill>
          </a:ln>
        </p:spPr>
      </p:pic>
      <p:pic>
        <p:nvPicPr>
          <p:cNvPr id="4" name="Picture 3" descr="A close up of a logo&#10;&#10;Description automatically generated">
            <a:extLst>
              <a:ext uri="{FF2B5EF4-FFF2-40B4-BE49-F238E27FC236}">
                <a16:creationId xmlns:a16="http://schemas.microsoft.com/office/drawing/2014/main" id="{536F6317-5A53-4D23-8D3A-643BA7E6BF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2828" y="127864"/>
            <a:ext cx="2518352" cy="897675"/>
          </a:xfrm>
          <a:prstGeom prst="rect">
            <a:avLst/>
          </a:prstGeom>
        </p:spPr>
      </p:pic>
    </p:spTree>
    <p:extLst>
      <p:ext uri="{BB962C8B-B14F-4D97-AF65-F5344CB8AC3E}">
        <p14:creationId xmlns:p14="http://schemas.microsoft.com/office/powerpoint/2010/main" val="398268554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5917405" cy="1542692"/>
          </a:xfrm>
          <a:prstGeom prst="rect">
            <a:avLst/>
          </a:prstGeom>
          <a:solidFill>
            <a:srgbClr val="004AAD"/>
          </a:solidFill>
        </p:spPr>
      </p:sp>
      <p:sp>
        <p:nvSpPr>
          <p:cNvPr id="3" name="AutoShape 3"/>
          <p:cNvSpPr/>
          <p:nvPr/>
        </p:nvSpPr>
        <p:spPr>
          <a:xfrm>
            <a:off x="5917405" y="0"/>
            <a:ext cx="6334113" cy="1542692"/>
          </a:xfrm>
          <a:prstGeom prst="rect">
            <a:avLst/>
          </a:prstGeom>
          <a:solidFill>
            <a:srgbClr val="F46721"/>
          </a:solidFill>
        </p:spPr>
      </p:sp>
      <p:sp>
        <p:nvSpPr>
          <p:cNvPr id="13" name="TextBox 13"/>
          <p:cNvSpPr txBox="1"/>
          <p:nvPr/>
        </p:nvSpPr>
        <p:spPr>
          <a:xfrm>
            <a:off x="5248111" y="-78414"/>
            <a:ext cx="2009413" cy="1569212"/>
          </a:xfrm>
          <a:prstGeom prst="rect">
            <a:avLst/>
          </a:prstGeom>
        </p:spPr>
        <p:txBody>
          <a:bodyPr lIns="0" tIns="0" rIns="0" bIns="0" rtlCol="0" anchor="t">
            <a:spAutoFit/>
          </a:bodyPr>
          <a:lstStyle/>
          <a:p>
            <a:pPr algn="ctr" defTabSz="609630">
              <a:lnSpc>
                <a:spcPts val="13441"/>
              </a:lnSpc>
            </a:pPr>
            <a:r>
              <a:rPr lang="en-US" sz="9600">
                <a:solidFill>
                  <a:srgbClr val="FFFFFF"/>
                </a:solidFill>
                <a:latin typeface="Raleway Heavy"/>
              </a:rPr>
              <a:t>8</a:t>
            </a:r>
          </a:p>
        </p:txBody>
      </p:sp>
      <p:sp>
        <p:nvSpPr>
          <p:cNvPr id="14" name="TextBox 14"/>
          <p:cNvSpPr txBox="1"/>
          <p:nvPr/>
        </p:nvSpPr>
        <p:spPr>
          <a:xfrm>
            <a:off x="6406659" y="297430"/>
            <a:ext cx="5844859" cy="1107996"/>
          </a:xfrm>
          <a:prstGeom prst="rect">
            <a:avLst/>
          </a:prstGeom>
        </p:spPr>
        <p:txBody>
          <a:bodyPr wrap="square" lIns="0" tIns="0" rIns="0" bIns="0" rtlCol="0" anchor="t">
            <a:spAutoFit/>
          </a:bodyPr>
          <a:lstStyle/>
          <a:p>
            <a:pPr algn="ctr"/>
            <a:r>
              <a:rPr lang="en-US" sz="3600">
                <a:solidFill>
                  <a:schemeClr val="bg1"/>
                </a:solidFill>
                <a:latin typeface="Arial Black"/>
                <a:cs typeface="Calibri"/>
              </a:rPr>
              <a:t>Managing classroom settings</a:t>
            </a:r>
            <a:endParaRPr lang="en-US" sz="3600">
              <a:solidFill>
                <a:schemeClr val="bg1"/>
              </a:solidFill>
              <a:cs typeface="Calibri"/>
            </a:endParaRPr>
          </a:p>
        </p:txBody>
      </p:sp>
      <p:sp>
        <p:nvSpPr>
          <p:cNvPr id="23" name="AutoShape 2">
            <a:extLst>
              <a:ext uri="{FF2B5EF4-FFF2-40B4-BE49-F238E27FC236}">
                <a16:creationId xmlns:a16="http://schemas.microsoft.com/office/drawing/2014/main" id="{59A10754-2610-4E57-8DFF-59C1F31B5E35}"/>
              </a:ext>
            </a:extLst>
          </p:cNvPr>
          <p:cNvSpPr/>
          <p:nvPr/>
        </p:nvSpPr>
        <p:spPr>
          <a:xfrm>
            <a:off x="0" y="-32794"/>
            <a:ext cx="5917405" cy="1583906"/>
          </a:xfrm>
          <a:prstGeom prst="rect">
            <a:avLst/>
          </a:prstGeom>
          <a:solidFill>
            <a:srgbClr val="004AAD"/>
          </a:solidFill>
        </p:spPr>
      </p:sp>
      <p:sp>
        <p:nvSpPr>
          <p:cNvPr id="24" name="Rectangle 23">
            <a:extLst>
              <a:ext uri="{FF2B5EF4-FFF2-40B4-BE49-F238E27FC236}">
                <a16:creationId xmlns:a16="http://schemas.microsoft.com/office/drawing/2014/main" id="{C3114E9A-7760-4D07-8F37-2F71ABEABFA8}"/>
              </a:ext>
            </a:extLst>
          </p:cNvPr>
          <p:cNvSpPr/>
          <p:nvPr/>
        </p:nvSpPr>
        <p:spPr>
          <a:xfrm>
            <a:off x="0" y="-61753"/>
            <a:ext cx="2952747" cy="16210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sp>
        <p:nvSpPr>
          <p:cNvPr id="26" name="Isosceles Triangle 25">
            <a:extLst>
              <a:ext uri="{FF2B5EF4-FFF2-40B4-BE49-F238E27FC236}">
                <a16:creationId xmlns:a16="http://schemas.microsoft.com/office/drawing/2014/main" id="{A227CAAF-1087-45E9-B1C1-6C9EAF817AC8}"/>
              </a:ext>
            </a:extLst>
          </p:cNvPr>
          <p:cNvSpPr/>
          <p:nvPr/>
        </p:nvSpPr>
        <p:spPr>
          <a:xfrm rot="5400000">
            <a:off x="2799408" y="91587"/>
            <a:ext cx="1703251" cy="139657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pic>
        <p:nvPicPr>
          <p:cNvPr id="11" name="Picture 10" descr="A screenshot of a cell phone&#10;&#10;Description automatically generated">
            <a:extLst>
              <a:ext uri="{FF2B5EF4-FFF2-40B4-BE49-F238E27FC236}">
                <a16:creationId xmlns:a16="http://schemas.microsoft.com/office/drawing/2014/main" id="{A17A96FC-9FBC-0E48-B14C-4A2F90D905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3782" y="1719913"/>
            <a:ext cx="6374588" cy="4952011"/>
          </a:xfrm>
          <a:prstGeom prst="rect">
            <a:avLst/>
          </a:prstGeom>
          <a:ln>
            <a:solidFill>
              <a:srgbClr val="004AAD"/>
            </a:solidFill>
          </a:ln>
        </p:spPr>
      </p:pic>
      <p:sp>
        <p:nvSpPr>
          <p:cNvPr id="4" name="TextBox 3">
            <a:extLst>
              <a:ext uri="{FF2B5EF4-FFF2-40B4-BE49-F238E27FC236}">
                <a16:creationId xmlns:a16="http://schemas.microsoft.com/office/drawing/2014/main" id="{89C3CB76-BC30-3249-9C0C-1192BD576461}"/>
              </a:ext>
            </a:extLst>
          </p:cNvPr>
          <p:cNvSpPr txBox="1"/>
          <p:nvPr/>
        </p:nvSpPr>
        <p:spPr>
          <a:xfrm>
            <a:off x="7042068" y="2731087"/>
            <a:ext cx="4786150" cy="646331"/>
          </a:xfrm>
          <a:prstGeom prst="rect">
            <a:avLst/>
          </a:prstGeom>
          <a:noFill/>
          <a:ln>
            <a:solidFill>
              <a:srgbClr val="004AAD"/>
            </a:solidFill>
          </a:ln>
        </p:spPr>
        <p:txBody>
          <a:bodyPr wrap="square" rtlCol="0">
            <a:spAutoFit/>
          </a:bodyPr>
          <a:lstStyle/>
          <a:p>
            <a:r>
              <a:rPr lang="en-US">
                <a:solidFill>
                  <a:srgbClr val="004AAD"/>
                </a:solidFill>
              </a:rPr>
              <a:t>Enable/Disable, as well as, reset the invite links, class codes that you sent to your students</a:t>
            </a:r>
          </a:p>
        </p:txBody>
      </p:sp>
      <p:sp>
        <p:nvSpPr>
          <p:cNvPr id="15" name="TextBox 14">
            <a:extLst>
              <a:ext uri="{FF2B5EF4-FFF2-40B4-BE49-F238E27FC236}">
                <a16:creationId xmlns:a16="http://schemas.microsoft.com/office/drawing/2014/main" id="{10698461-8382-9F4E-85CA-6FDD443DDDB6}"/>
              </a:ext>
            </a:extLst>
          </p:cNvPr>
          <p:cNvSpPr txBox="1"/>
          <p:nvPr/>
        </p:nvSpPr>
        <p:spPr>
          <a:xfrm>
            <a:off x="7042068" y="4987637"/>
            <a:ext cx="4786150" cy="646331"/>
          </a:xfrm>
          <a:prstGeom prst="rect">
            <a:avLst/>
          </a:prstGeom>
          <a:noFill/>
          <a:ln>
            <a:solidFill>
              <a:srgbClr val="004AAD"/>
            </a:solidFill>
          </a:ln>
        </p:spPr>
        <p:txBody>
          <a:bodyPr wrap="square" rtlCol="0">
            <a:spAutoFit/>
          </a:bodyPr>
          <a:lstStyle/>
          <a:p>
            <a:r>
              <a:rPr lang="en-US">
                <a:solidFill>
                  <a:srgbClr val="004AAD"/>
                </a:solidFill>
              </a:rPr>
              <a:t>Manage who can post and comment in the stream</a:t>
            </a:r>
          </a:p>
        </p:txBody>
      </p:sp>
      <p:pic>
        <p:nvPicPr>
          <p:cNvPr id="6" name="Picture 5" descr="A close up of a logo&#10;&#10;Description automatically generated">
            <a:extLst>
              <a:ext uri="{FF2B5EF4-FFF2-40B4-BE49-F238E27FC236}">
                <a16:creationId xmlns:a16="http://schemas.microsoft.com/office/drawing/2014/main" id="{84EC6655-F31E-424A-93EC-72C864EDBC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2828" y="127864"/>
            <a:ext cx="2518352" cy="897675"/>
          </a:xfrm>
          <a:prstGeom prst="rect">
            <a:avLst/>
          </a:prstGeom>
        </p:spPr>
      </p:pic>
    </p:spTree>
    <p:extLst>
      <p:ext uri="{BB962C8B-B14F-4D97-AF65-F5344CB8AC3E}">
        <p14:creationId xmlns:p14="http://schemas.microsoft.com/office/powerpoint/2010/main" val="116079438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5917405" cy="1542692"/>
          </a:xfrm>
          <a:prstGeom prst="rect">
            <a:avLst/>
          </a:prstGeom>
          <a:solidFill>
            <a:srgbClr val="004AAD"/>
          </a:solidFill>
        </p:spPr>
      </p:sp>
      <p:sp>
        <p:nvSpPr>
          <p:cNvPr id="3" name="AutoShape 3"/>
          <p:cNvSpPr/>
          <p:nvPr/>
        </p:nvSpPr>
        <p:spPr>
          <a:xfrm>
            <a:off x="5917405" y="0"/>
            <a:ext cx="6334113" cy="1542692"/>
          </a:xfrm>
          <a:prstGeom prst="rect">
            <a:avLst/>
          </a:prstGeom>
          <a:solidFill>
            <a:srgbClr val="F46721"/>
          </a:solidFill>
        </p:spPr>
      </p:sp>
      <p:sp>
        <p:nvSpPr>
          <p:cNvPr id="13" name="TextBox 13"/>
          <p:cNvSpPr txBox="1"/>
          <p:nvPr/>
        </p:nvSpPr>
        <p:spPr>
          <a:xfrm>
            <a:off x="5248111" y="-78414"/>
            <a:ext cx="2009413" cy="1569212"/>
          </a:xfrm>
          <a:prstGeom prst="rect">
            <a:avLst/>
          </a:prstGeom>
        </p:spPr>
        <p:txBody>
          <a:bodyPr lIns="0" tIns="0" rIns="0" bIns="0" rtlCol="0" anchor="t">
            <a:spAutoFit/>
          </a:bodyPr>
          <a:lstStyle/>
          <a:p>
            <a:pPr algn="ctr" defTabSz="609630">
              <a:lnSpc>
                <a:spcPts val="13441"/>
              </a:lnSpc>
            </a:pPr>
            <a:r>
              <a:rPr lang="en-US" sz="9600">
                <a:solidFill>
                  <a:srgbClr val="FFFFFF"/>
                </a:solidFill>
                <a:latin typeface="Raleway Heavy"/>
              </a:rPr>
              <a:t>9</a:t>
            </a:r>
          </a:p>
        </p:txBody>
      </p:sp>
      <p:sp>
        <p:nvSpPr>
          <p:cNvPr id="14" name="TextBox 14"/>
          <p:cNvSpPr txBox="1"/>
          <p:nvPr/>
        </p:nvSpPr>
        <p:spPr>
          <a:xfrm>
            <a:off x="6406659" y="297430"/>
            <a:ext cx="5844859" cy="553998"/>
          </a:xfrm>
          <a:prstGeom prst="rect">
            <a:avLst/>
          </a:prstGeom>
        </p:spPr>
        <p:txBody>
          <a:bodyPr wrap="square" lIns="0" tIns="0" rIns="0" bIns="0" rtlCol="0" anchor="t">
            <a:spAutoFit/>
          </a:bodyPr>
          <a:lstStyle/>
          <a:p>
            <a:pPr algn="ctr"/>
            <a:r>
              <a:rPr lang="en-US" sz="3600">
                <a:solidFill>
                  <a:schemeClr val="bg1"/>
                </a:solidFill>
                <a:latin typeface="Arial Black"/>
                <a:cs typeface="Calibri"/>
              </a:rPr>
              <a:t>Deleting a Class</a:t>
            </a:r>
            <a:endParaRPr lang="en-US" sz="3600">
              <a:solidFill>
                <a:schemeClr val="bg1"/>
              </a:solidFill>
              <a:cs typeface="Calibri"/>
            </a:endParaRPr>
          </a:p>
        </p:txBody>
      </p:sp>
      <p:sp>
        <p:nvSpPr>
          <p:cNvPr id="23" name="AutoShape 2">
            <a:extLst>
              <a:ext uri="{FF2B5EF4-FFF2-40B4-BE49-F238E27FC236}">
                <a16:creationId xmlns:a16="http://schemas.microsoft.com/office/drawing/2014/main" id="{59A10754-2610-4E57-8DFF-59C1F31B5E35}"/>
              </a:ext>
            </a:extLst>
          </p:cNvPr>
          <p:cNvSpPr/>
          <p:nvPr/>
        </p:nvSpPr>
        <p:spPr>
          <a:xfrm>
            <a:off x="0" y="-32794"/>
            <a:ext cx="5917405" cy="1583906"/>
          </a:xfrm>
          <a:prstGeom prst="rect">
            <a:avLst/>
          </a:prstGeom>
          <a:solidFill>
            <a:srgbClr val="004AAD"/>
          </a:solidFill>
        </p:spPr>
      </p:sp>
      <p:sp>
        <p:nvSpPr>
          <p:cNvPr id="24" name="Rectangle 23">
            <a:extLst>
              <a:ext uri="{FF2B5EF4-FFF2-40B4-BE49-F238E27FC236}">
                <a16:creationId xmlns:a16="http://schemas.microsoft.com/office/drawing/2014/main" id="{C3114E9A-7760-4D07-8F37-2F71ABEABFA8}"/>
              </a:ext>
            </a:extLst>
          </p:cNvPr>
          <p:cNvSpPr/>
          <p:nvPr/>
        </p:nvSpPr>
        <p:spPr>
          <a:xfrm>
            <a:off x="0" y="-61753"/>
            <a:ext cx="2952747" cy="16210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sp>
        <p:nvSpPr>
          <p:cNvPr id="26" name="Isosceles Triangle 25">
            <a:extLst>
              <a:ext uri="{FF2B5EF4-FFF2-40B4-BE49-F238E27FC236}">
                <a16:creationId xmlns:a16="http://schemas.microsoft.com/office/drawing/2014/main" id="{A227CAAF-1087-45E9-B1C1-6C9EAF817AC8}"/>
              </a:ext>
            </a:extLst>
          </p:cNvPr>
          <p:cNvSpPr/>
          <p:nvPr/>
        </p:nvSpPr>
        <p:spPr>
          <a:xfrm rot="5400000">
            <a:off x="2799408" y="91587"/>
            <a:ext cx="1703251" cy="139657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PH" sz="1200">
              <a:solidFill>
                <a:prstClr val="white"/>
              </a:solidFill>
              <a:latin typeface="Calibri"/>
            </a:endParaRPr>
          </a:p>
        </p:txBody>
      </p:sp>
      <p:pic>
        <p:nvPicPr>
          <p:cNvPr id="4" name="Screen Recording 2020-08-27 at 11.36.09 AM.mov" descr="Screen Recording 2020-08-27 at 11.36.09 AM.mov">
            <a:hlinkClick r:id="" action="ppaction://media"/>
            <a:extLst>
              <a:ext uri="{FF2B5EF4-FFF2-40B4-BE49-F238E27FC236}">
                <a16:creationId xmlns:a16="http://schemas.microsoft.com/office/drawing/2014/main" id="{1278E8F4-B999-6547-AA7F-3978FADFBEE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8070" y="1629526"/>
            <a:ext cx="8630416" cy="5166052"/>
          </a:xfrm>
          <a:prstGeom prst="rect">
            <a:avLst/>
          </a:prstGeom>
        </p:spPr>
      </p:pic>
      <p:sp>
        <p:nvSpPr>
          <p:cNvPr id="12" name="TextBox 11">
            <a:extLst>
              <a:ext uri="{FF2B5EF4-FFF2-40B4-BE49-F238E27FC236}">
                <a16:creationId xmlns:a16="http://schemas.microsoft.com/office/drawing/2014/main" id="{C5FA7C46-3A65-0440-8481-5803C46C6A7D}"/>
              </a:ext>
            </a:extLst>
          </p:cNvPr>
          <p:cNvSpPr txBox="1"/>
          <p:nvPr/>
        </p:nvSpPr>
        <p:spPr>
          <a:xfrm>
            <a:off x="8763875" y="1766395"/>
            <a:ext cx="3370055" cy="4939814"/>
          </a:xfrm>
          <a:prstGeom prst="rect">
            <a:avLst/>
          </a:prstGeom>
          <a:noFill/>
        </p:spPr>
        <p:txBody>
          <a:bodyPr wrap="square" rtlCol="0">
            <a:spAutoFit/>
          </a:bodyPr>
          <a:lstStyle/>
          <a:p>
            <a:pPr marL="342900" indent="-342900">
              <a:buAutoNum type="arabicPeriod"/>
            </a:pPr>
            <a:r>
              <a:rPr lang="en-US" sz="2100">
                <a:solidFill>
                  <a:srgbClr val="004AAD"/>
                </a:solidFill>
              </a:rPr>
              <a:t>Click the      icon located at the top left corner of the page.</a:t>
            </a:r>
          </a:p>
          <a:p>
            <a:pPr marL="342900" indent="-342900">
              <a:buAutoNum type="arabicPeriod"/>
            </a:pPr>
            <a:r>
              <a:rPr lang="en-US" sz="2100">
                <a:solidFill>
                  <a:srgbClr val="004AAD"/>
                </a:solidFill>
              </a:rPr>
              <a:t>Choose a class and click the 3-dot icon on the top right of the class thumbnail. Choose “Archive”.</a:t>
            </a:r>
          </a:p>
          <a:p>
            <a:pPr marL="342900" indent="-342900">
              <a:buFontTx/>
              <a:buAutoNum type="arabicPeriod"/>
            </a:pPr>
            <a:r>
              <a:rPr lang="en-US" sz="2100">
                <a:solidFill>
                  <a:srgbClr val="004AAD"/>
                </a:solidFill>
              </a:rPr>
              <a:t>Click again the      icon and go to “Archived classes”</a:t>
            </a:r>
          </a:p>
          <a:p>
            <a:pPr marL="342900" indent="-342900">
              <a:buFontTx/>
              <a:buAutoNum type="arabicPeriod"/>
            </a:pPr>
            <a:r>
              <a:rPr lang="en-US" sz="2100">
                <a:solidFill>
                  <a:srgbClr val="004AAD"/>
                </a:solidFill>
              </a:rPr>
              <a:t>Choose a class and click the 3-dot icon on the top right of the class thumbnail. Choose “Delete”.</a:t>
            </a:r>
          </a:p>
        </p:txBody>
      </p:sp>
      <p:pic>
        <p:nvPicPr>
          <p:cNvPr id="6" name="Picture 5">
            <a:extLst>
              <a:ext uri="{FF2B5EF4-FFF2-40B4-BE49-F238E27FC236}">
                <a16:creationId xmlns:a16="http://schemas.microsoft.com/office/drawing/2014/main" id="{5C439724-BE0B-C441-9639-A7543E3203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24495" y="1865008"/>
            <a:ext cx="317500" cy="292100"/>
          </a:xfrm>
          <a:prstGeom prst="rect">
            <a:avLst/>
          </a:prstGeom>
        </p:spPr>
      </p:pic>
      <p:pic>
        <p:nvPicPr>
          <p:cNvPr id="15" name="Picture 14">
            <a:extLst>
              <a:ext uri="{FF2B5EF4-FFF2-40B4-BE49-F238E27FC236}">
                <a16:creationId xmlns:a16="http://schemas.microsoft.com/office/drawing/2014/main" id="{DBDB844C-1391-0341-8ED7-174AC60545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57662" y="4426307"/>
            <a:ext cx="317500" cy="292100"/>
          </a:xfrm>
          <a:prstGeom prst="rect">
            <a:avLst/>
          </a:prstGeom>
        </p:spPr>
      </p:pic>
      <p:pic>
        <p:nvPicPr>
          <p:cNvPr id="5" name="Picture 4" descr="A close up of a logo&#10;&#10;Description automatically generated">
            <a:extLst>
              <a:ext uri="{FF2B5EF4-FFF2-40B4-BE49-F238E27FC236}">
                <a16:creationId xmlns:a16="http://schemas.microsoft.com/office/drawing/2014/main" id="{48315121-4302-44B1-82EC-2A0A77EF7C8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2828" y="127864"/>
            <a:ext cx="2518352" cy="897675"/>
          </a:xfrm>
          <a:prstGeom prst="rect">
            <a:avLst/>
          </a:prstGeom>
        </p:spPr>
      </p:pic>
    </p:spTree>
    <p:extLst>
      <p:ext uri="{BB962C8B-B14F-4D97-AF65-F5344CB8AC3E}">
        <p14:creationId xmlns:p14="http://schemas.microsoft.com/office/powerpoint/2010/main" val="235640933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41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F46721"/>
        </a:solidFill>
        <a:effectLst/>
      </p:bgPr>
    </p:bg>
    <p:spTree>
      <p:nvGrpSpPr>
        <p:cNvPr id="1" name=""/>
        <p:cNvGrpSpPr/>
        <p:nvPr/>
      </p:nvGrpSpPr>
      <p:grpSpPr>
        <a:xfrm>
          <a:off x="0" y="0"/>
          <a:ext cx="0" cy="0"/>
          <a:chOff x="0" y="0"/>
          <a:chExt cx="0" cy="0"/>
        </a:xfrm>
      </p:grpSpPr>
      <p:sp>
        <p:nvSpPr>
          <p:cNvPr id="2" name="AutoShape 2"/>
          <p:cNvSpPr/>
          <p:nvPr/>
        </p:nvSpPr>
        <p:spPr>
          <a:xfrm>
            <a:off x="125194" y="0"/>
            <a:ext cx="6507642" cy="6858000"/>
          </a:xfrm>
          <a:prstGeom prst="rect">
            <a:avLst/>
          </a:prstGeom>
          <a:solidFill>
            <a:srgbClr val="F3F5F0"/>
          </a:solidFill>
        </p:spPr>
      </p:sp>
      <p:pic>
        <p:nvPicPr>
          <p:cNvPr id="3" name="Picture 3"/>
          <p:cNvPicPr>
            <a:picLocks noChangeAspect="1"/>
          </p:cNvPicPr>
          <p:nvPr/>
        </p:nvPicPr>
        <p:blipFill>
          <a:blip r:embed="rId2"/>
          <a:srcRect l="819" t="68216"/>
          <a:stretch>
            <a:fillRect/>
          </a:stretch>
        </p:blipFill>
        <p:spPr>
          <a:xfrm>
            <a:off x="9797692" y="3174410"/>
            <a:ext cx="1708509" cy="509181"/>
          </a:xfrm>
          <a:prstGeom prst="rect">
            <a:avLst/>
          </a:prstGeom>
        </p:spPr>
      </p:pic>
      <p:sp>
        <p:nvSpPr>
          <p:cNvPr id="6" name="TextBox 6"/>
          <p:cNvSpPr txBox="1"/>
          <p:nvPr/>
        </p:nvSpPr>
        <p:spPr>
          <a:xfrm>
            <a:off x="7371135" y="810625"/>
            <a:ext cx="4306203" cy="1368003"/>
          </a:xfrm>
          <a:prstGeom prst="rect">
            <a:avLst/>
          </a:prstGeom>
        </p:spPr>
        <p:txBody>
          <a:bodyPr wrap="square" lIns="0" tIns="0" rIns="0" bIns="0" rtlCol="0" anchor="t">
            <a:spAutoFit/>
          </a:bodyPr>
          <a:lstStyle/>
          <a:p>
            <a:pPr marL="0" marR="0" lvl="0" indent="0" algn="r" defTabSz="609630" rtl="0" eaLnBrk="1" fontAlgn="auto" latinLnBrk="0" hangingPunct="1">
              <a:lnSpc>
                <a:spcPts val="5120"/>
              </a:lnSpc>
              <a:spcBef>
                <a:spcPts val="0"/>
              </a:spcBef>
              <a:spcAft>
                <a:spcPts val="0"/>
              </a:spcAft>
              <a:buClrTx/>
              <a:buSzTx/>
              <a:buFontTx/>
              <a:buNone/>
              <a:tabLst/>
              <a:defRPr/>
            </a:pPr>
            <a:r>
              <a:rPr kumimoji="0" lang="en-US" sz="6600" b="1" i="0" u="none" strike="noStrike" kern="1200" cap="none" spc="0" normalizeH="0" baseline="0" noProof="0">
                <a:ln>
                  <a:noFill/>
                </a:ln>
                <a:solidFill>
                  <a:srgbClr val="F3F5F0"/>
                </a:solidFill>
                <a:effectLst/>
                <a:uLnTx/>
                <a:uFillTx/>
                <a:latin typeface="Archivo Black"/>
                <a:ea typeface="+mn-ea"/>
                <a:cs typeface="+mn-cs"/>
              </a:rPr>
              <a:t>Enrichment Activities</a:t>
            </a:r>
          </a:p>
        </p:txBody>
      </p:sp>
      <p:pic>
        <p:nvPicPr>
          <p:cNvPr id="15" name="Picture 6">
            <a:extLst>
              <a:ext uri="{FF2B5EF4-FFF2-40B4-BE49-F238E27FC236}">
                <a16:creationId xmlns:a16="http://schemas.microsoft.com/office/drawing/2014/main" id="{A3783871-A878-4486-BE52-FEF007B9C3E0}"/>
              </a:ext>
            </a:extLst>
          </p:cNvPr>
          <p:cNvPicPr>
            <a:picLocks noChangeAspect="1"/>
          </p:cNvPicPr>
          <p:nvPr/>
        </p:nvPicPr>
        <p:blipFill>
          <a:blip r:embed="rId3"/>
          <a:srcRect/>
          <a:stretch>
            <a:fillRect/>
          </a:stretch>
        </p:blipFill>
        <p:spPr>
          <a:xfrm>
            <a:off x="872035" y="6344817"/>
            <a:ext cx="1042963" cy="266825"/>
          </a:xfrm>
          <a:prstGeom prst="rect">
            <a:avLst/>
          </a:prstGeom>
        </p:spPr>
      </p:pic>
      <p:pic>
        <p:nvPicPr>
          <p:cNvPr id="12" name="Picture 11">
            <a:extLst>
              <a:ext uri="{FF2B5EF4-FFF2-40B4-BE49-F238E27FC236}">
                <a16:creationId xmlns:a16="http://schemas.microsoft.com/office/drawing/2014/main" id="{C756FBB0-EEE6-2147-B431-F667908BF103}"/>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876057" y="1968388"/>
            <a:ext cx="4912650" cy="3684488"/>
          </a:xfrm>
          <a:prstGeom prst="rect">
            <a:avLst/>
          </a:prstGeom>
        </p:spPr>
      </p:pic>
      <p:pic>
        <p:nvPicPr>
          <p:cNvPr id="4" name="Picture 3" descr="A close up of a logo&#10;&#10;Description automatically generated">
            <a:extLst>
              <a:ext uri="{FF2B5EF4-FFF2-40B4-BE49-F238E27FC236}">
                <a16:creationId xmlns:a16="http://schemas.microsoft.com/office/drawing/2014/main" id="{BEB9DC87-97B3-4C54-81CA-D848C683B5B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2828" y="127864"/>
            <a:ext cx="2518352" cy="897675"/>
          </a:xfrm>
          <a:prstGeom prst="rect">
            <a:avLst/>
          </a:prstGeom>
        </p:spPr>
      </p:pic>
    </p:spTree>
    <p:extLst>
      <p:ext uri="{BB962C8B-B14F-4D97-AF65-F5344CB8AC3E}">
        <p14:creationId xmlns:p14="http://schemas.microsoft.com/office/powerpoint/2010/main" val="53985257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7FFC9FF-9EB4-C442-AB3D-C4C0C276980C}"/>
              </a:ext>
            </a:extLst>
          </p:cNvPr>
          <p:cNvPicPr>
            <a:picLocks noChangeAspect="1"/>
          </p:cNvPicPr>
          <p:nvPr/>
        </p:nvPicPr>
        <p:blipFill>
          <a:blip r:embed="rId2"/>
          <a:stretch>
            <a:fillRect/>
          </a:stretch>
        </p:blipFill>
        <p:spPr>
          <a:xfrm>
            <a:off x="0" y="11754"/>
            <a:ext cx="12192000" cy="1544166"/>
          </a:xfrm>
          <a:prstGeom prst="rect">
            <a:avLst/>
          </a:prstGeom>
        </p:spPr>
      </p:pic>
      <p:sp>
        <p:nvSpPr>
          <p:cNvPr id="7" name="Diamond 6">
            <a:extLst>
              <a:ext uri="{FF2B5EF4-FFF2-40B4-BE49-F238E27FC236}">
                <a16:creationId xmlns:a16="http://schemas.microsoft.com/office/drawing/2014/main" id="{8AC9C392-9DCB-364B-AA56-1FD0DABDA65C}"/>
              </a:ext>
            </a:extLst>
          </p:cNvPr>
          <p:cNvSpPr/>
          <p:nvPr/>
        </p:nvSpPr>
        <p:spPr>
          <a:xfrm>
            <a:off x="1060193" y="2367178"/>
            <a:ext cx="914400" cy="914400"/>
          </a:xfrm>
          <a:prstGeom prst="diamond">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Chevron 7">
            <a:extLst>
              <a:ext uri="{FF2B5EF4-FFF2-40B4-BE49-F238E27FC236}">
                <a16:creationId xmlns:a16="http://schemas.microsoft.com/office/drawing/2014/main" id="{49BC2450-7367-1945-BA0A-A6322F7CE28F}"/>
              </a:ext>
            </a:extLst>
          </p:cNvPr>
          <p:cNvSpPr/>
          <p:nvPr/>
        </p:nvSpPr>
        <p:spPr>
          <a:xfrm>
            <a:off x="1651862" y="2367178"/>
            <a:ext cx="9887218" cy="914400"/>
          </a:xfrm>
          <a:prstGeom prst="chevron">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Log in using your Google email account. </a:t>
            </a:r>
          </a:p>
        </p:txBody>
      </p:sp>
      <p:sp>
        <p:nvSpPr>
          <p:cNvPr id="9" name="Diamond 8">
            <a:extLst>
              <a:ext uri="{FF2B5EF4-FFF2-40B4-BE49-F238E27FC236}">
                <a16:creationId xmlns:a16="http://schemas.microsoft.com/office/drawing/2014/main" id="{5D8AE973-AEBF-A243-B1CB-141321A8E7E7}"/>
              </a:ext>
            </a:extLst>
          </p:cNvPr>
          <p:cNvSpPr/>
          <p:nvPr/>
        </p:nvSpPr>
        <p:spPr>
          <a:xfrm>
            <a:off x="1060193" y="3521278"/>
            <a:ext cx="914400" cy="914400"/>
          </a:xfrm>
          <a:prstGeom prst="diamond">
            <a:avLst/>
          </a:prstGeom>
          <a:noFill/>
          <a:ln w="12700" cap="flat" cmpd="sng" algn="ctr">
            <a:solidFill>
              <a:srgbClr val="4472C4"/>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 name="Chevron 9">
            <a:extLst>
              <a:ext uri="{FF2B5EF4-FFF2-40B4-BE49-F238E27FC236}">
                <a16:creationId xmlns:a16="http://schemas.microsoft.com/office/drawing/2014/main" id="{9C6EB111-8550-5D40-AE6D-3CC136C7EF11}"/>
              </a:ext>
            </a:extLst>
          </p:cNvPr>
          <p:cNvSpPr/>
          <p:nvPr/>
        </p:nvSpPr>
        <p:spPr>
          <a:xfrm>
            <a:off x="1651862" y="3521278"/>
            <a:ext cx="9887218" cy="914400"/>
          </a:xfrm>
          <a:prstGeom prst="chevron">
            <a:avLst/>
          </a:prstGeom>
          <a:solidFill>
            <a:srgbClr val="4472C4">
              <a:lumMod val="20000"/>
              <a:lumOff val="80000"/>
            </a:srgbClr>
          </a:solidFill>
          <a:ln w="12700" cap="flat" cmpd="sng" algn="ctr">
            <a:noFill/>
            <a:prstDash val="solid"/>
            <a:miter lim="800000"/>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Then you may start creating a Google Classroom.</a:t>
            </a:r>
          </a:p>
        </p:txBody>
      </p:sp>
      <p:sp>
        <p:nvSpPr>
          <p:cNvPr id="11" name="Diamond 10">
            <a:extLst>
              <a:ext uri="{FF2B5EF4-FFF2-40B4-BE49-F238E27FC236}">
                <a16:creationId xmlns:a16="http://schemas.microsoft.com/office/drawing/2014/main" id="{8315087C-CBA8-5E41-8B10-A62EF1F90198}"/>
              </a:ext>
            </a:extLst>
          </p:cNvPr>
          <p:cNvSpPr/>
          <p:nvPr/>
        </p:nvSpPr>
        <p:spPr>
          <a:xfrm>
            <a:off x="1060193" y="4675378"/>
            <a:ext cx="914400" cy="914400"/>
          </a:xfrm>
          <a:prstGeom prst="diamond">
            <a:avLst/>
          </a:prstGeom>
          <a:noFill/>
          <a:ln w="12700" cap="flat" cmpd="sng" algn="ctr">
            <a:solidFill>
              <a:srgbClr val="70AD47"/>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 name="Chevron 14">
            <a:extLst>
              <a:ext uri="{FF2B5EF4-FFF2-40B4-BE49-F238E27FC236}">
                <a16:creationId xmlns:a16="http://schemas.microsoft.com/office/drawing/2014/main" id="{9F17A893-FDF5-0449-AEA3-26127B4DF06C}"/>
              </a:ext>
            </a:extLst>
          </p:cNvPr>
          <p:cNvSpPr/>
          <p:nvPr/>
        </p:nvSpPr>
        <p:spPr>
          <a:xfrm>
            <a:off x="1651862" y="4675378"/>
            <a:ext cx="9887218" cy="914400"/>
          </a:xfrm>
          <a:prstGeom prst="chevron">
            <a:avLst/>
          </a:prstGeom>
          <a:solidFill>
            <a:srgbClr val="70AD47">
              <a:lumMod val="20000"/>
              <a:lumOff val="80000"/>
            </a:srgbClr>
          </a:solidFill>
          <a:ln w="12700" cap="flat" cmpd="sng" algn="ctr">
            <a:noFill/>
            <a:prstDash val="solid"/>
            <a:miter lim="800000"/>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PH"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Write the class name based on your subject major and your last name. E.g. </a:t>
            </a:r>
            <a:r>
              <a:rPr kumimoji="0" lang="en-PH" sz="2800" b="0" i="1"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history_villarey</a:t>
            </a:r>
            <a:endParaRPr kumimoji="0" lang="en-PH" sz="2800" b="0"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6" name="Diamond 15">
            <a:extLst>
              <a:ext uri="{FF2B5EF4-FFF2-40B4-BE49-F238E27FC236}">
                <a16:creationId xmlns:a16="http://schemas.microsoft.com/office/drawing/2014/main" id="{F88D8C68-6076-0F49-A502-2DB0A8D10013}"/>
              </a:ext>
            </a:extLst>
          </p:cNvPr>
          <p:cNvSpPr/>
          <p:nvPr/>
        </p:nvSpPr>
        <p:spPr>
          <a:xfrm>
            <a:off x="1060193" y="5829478"/>
            <a:ext cx="914400" cy="914400"/>
          </a:xfrm>
          <a:prstGeom prst="diamond">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Chevron 16">
            <a:extLst>
              <a:ext uri="{FF2B5EF4-FFF2-40B4-BE49-F238E27FC236}">
                <a16:creationId xmlns:a16="http://schemas.microsoft.com/office/drawing/2014/main" id="{81F3380E-5DD0-494F-AEDD-3DC5CDB93917}"/>
              </a:ext>
            </a:extLst>
          </p:cNvPr>
          <p:cNvSpPr/>
          <p:nvPr/>
        </p:nvSpPr>
        <p:spPr>
          <a:xfrm>
            <a:off x="1651862" y="5829478"/>
            <a:ext cx="9887218" cy="914400"/>
          </a:xfrm>
          <a:prstGeom prst="chevron">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Change the theme in relation to the subject. It will be better if you upload a photo. </a:t>
            </a:r>
          </a:p>
        </p:txBody>
      </p:sp>
      <p:sp>
        <p:nvSpPr>
          <p:cNvPr id="18" name="TextBox 17">
            <a:extLst>
              <a:ext uri="{FF2B5EF4-FFF2-40B4-BE49-F238E27FC236}">
                <a16:creationId xmlns:a16="http://schemas.microsoft.com/office/drawing/2014/main" id="{AA751966-A12C-6F43-BA68-691285F57784}"/>
              </a:ext>
            </a:extLst>
          </p:cNvPr>
          <p:cNvSpPr txBox="1"/>
          <p:nvPr/>
        </p:nvSpPr>
        <p:spPr>
          <a:xfrm>
            <a:off x="1302675" y="2562768"/>
            <a:ext cx="385042"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1</a:t>
            </a:r>
          </a:p>
        </p:txBody>
      </p:sp>
      <p:sp>
        <p:nvSpPr>
          <p:cNvPr id="19" name="TextBox 18">
            <a:extLst>
              <a:ext uri="{FF2B5EF4-FFF2-40B4-BE49-F238E27FC236}">
                <a16:creationId xmlns:a16="http://schemas.microsoft.com/office/drawing/2014/main" id="{71E22CFB-7050-8442-9265-B7FCC86238CF}"/>
              </a:ext>
            </a:extLst>
          </p:cNvPr>
          <p:cNvSpPr txBox="1"/>
          <p:nvPr/>
        </p:nvSpPr>
        <p:spPr>
          <a:xfrm>
            <a:off x="1302675" y="3716868"/>
            <a:ext cx="385042"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2</a:t>
            </a:r>
          </a:p>
        </p:txBody>
      </p:sp>
      <p:sp>
        <p:nvSpPr>
          <p:cNvPr id="20" name="TextBox 19">
            <a:extLst>
              <a:ext uri="{FF2B5EF4-FFF2-40B4-BE49-F238E27FC236}">
                <a16:creationId xmlns:a16="http://schemas.microsoft.com/office/drawing/2014/main" id="{98C89ADF-2DC6-BC4B-866A-5D5F6919F31D}"/>
              </a:ext>
            </a:extLst>
          </p:cNvPr>
          <p:cNvSpPr txBox="1"/>
          <p:nvPr/>
        </p:nvSpPr>
        <p:spPr>
          <a:xfrm>
            <a:off x="1324872" y="4870968"/>
            <a:ext cx="385042"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3</a:t>
            </a:r>
          </a:p>
        </p:txBody>
      </p:sp>
      <p:sp>
        <p:nvSpPr>
          <p:cNvPr id="21" name="TextBox 20">
            <a:extLst>
              <a:ext uri="{FF2B5EF4-FFF2-40B4-BE49-F238E27FC236}">
                <a16:creationId xmlns:a16="http://schemas.microsoft.com/office/drawing/2014/main" id="{C6EA2A70-1FD7-9447-934B-A5CDE0E74CC6}"/>
              </a:ext>
            </a:extLst>
          </p:cNvPr>
          <p:cNvSpPr txBox="1"/>
          <p:nvPr/>
        </p:nvSpPr>
        <p:spPr>
          <a:xfrm>
            <a:off x="1302675" y="6025068"/>
            <a:ext cx="385042"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4</a:t>
            </a:r>
          </a:p>
        </p:txBody>
      </p:sp>
      <p:sp>
        <p:nvSpPr>
          <p:cNvPr id="22" name="TextBox 19">
            <a:extLst>
              <a:ext uri="{FF2B5EF4-FFF2-40B4-BE49-F238E27FC236}">
                <a16:creationId xmlns:a16="http://schemas.microsoft.com/office/drawing/2014/main" id="{936EBFD4-DA67-BA44-BA24-45076FA12DCF}"/>
              </a:ext>
            </a:extLst>
          </p:cNvPr>
          <p:cNvSpPr txBox="1"/>
          <p:nvPr/>
        </p:nvSpPr>
        <p:spPr>
          <a:xfrm>
            <a:off x="811199" y="1693330"/>
            <a:ext cx="11542959" cy="553998"/>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PH" sz="3600" b="1" i="0" u="none" strike="noStrike" kern="1200" cap="none" spc="0" normalizeH="0" baseline="0" noProof="0">
                <a:ln>
                  <a:noFill/>
                </a:ln>
                <a:solidFill>
                  <a:srgbClr val="0067AC"/>
                </a:solidFill>
                <a:effectLst/>
                <a:uLnTx/>
                <a:uFillTx/>
                <a:latin typeface="Arial" panose="020B0604020202020204" pitchFamily="34" charset="0"/>
                <a:ea typeface="+mn-ea"/>
                <a:cs typeface="Arial" panose="020B0604020202020204" pitchFamily="34" charset="0"/>
              </a:rPr>
              <a:t>Activity 1. Let us begin using Classroom</a:t>
            </a:r>
          </a:p>
        </p:txBody>
      </p:sp>
      <p:pic>
        <p:nvPicPr>
          <p:cNvPr id="2" name="Picture 1" descr="A close up of a logo&#10;&#10;Description automatically generated">
            <a:extLst>
              <a:ext uri="{FF2B5EF4-FFF2-40B4-BE49-F238E27FC236}">
                <a16:creationId xmlns:a16="http://schemas.microsoft.com/office/drawing/2014/main" id="{876A1530-36D5-4F95-B399-46B718CB80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1792"/>
            <a:ext cx="3192905" cy="1138122"/>
          </a:xfrm>
          <a:prstGeom prst="rect">
            <a:avLst/>
          </a:prstGeom>
        </p:spPr>
      </p:pic>
    </p:spTree>
    <p:extLst>
      <p:ext uri="{BB962C8B-B14F-4D97-AF65-F5344CB8AC3E}">
        <p14:creationId xmlns:p14="http://schemas.microsoft.com/office/powerpoint/2010/main" val="393914722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6721"/>
        </a:solidFill>
        <a:effectLst/>
      </p:bgPr>
    </p:bg>
    <p:spTree>
      <p:nvGrpSpPr>
        <p:cNvPr id="1" name=""/>
        <p:cNvGrpSpPr/>
        <p:nvPr/>
      </p:nvGrpSpPr>
      <p:grpSpPr>
        <a:xfrm>
          <a:off x="0" y="0"/>
          <a:ext cx="0" cy="0"/>
          <a:chOff x="0" y="0"/>
          <a:chExt cx="0" cy="0"/>
        </a:xfrm>
      </p:grpSpPr>
      <p:sp>
        <p:nvSpPr>
          <p:cNvPr id="2" name="AutoShape 2"/>
          <p:cNvSpPr/>
          <p:nvPr/>
        </p:nvSpPr>
        <p:spPr>
          <a:xfrm>
            <a:off x="125193" y="0"/>
            <a:ext cx="7059378" cy="6858000"/>
          </a:xfrm>
          <a:prstGeom prst="rect">
            <a:avLst/>
          </a:prstGeom>
          <a:solidFill>
            <a:srgbClr val="F3F5F0"/>
          </a:solidFill>
        </p:spPr>
      </p:sp>
      <p:sp>
        <p:nvSpPr>
          <p:cNvPr id="3" name="TextBox 3"/>
          <p:cNvSpPr txBox="1"/>
          <p:nvPr/>
        </p:nvSpPr>
        <p:spPr>
          <a:xfrm>
            <a:off x="6995693" y="1277364"/>
            <a:ext cx="4952500" cy="713978"/>
          </a:xfrm>
          <a:prstGeom prst="rect">
            <a:avLst/>
          </a:prstGeom>
        </p:spPr>
        <p:txBody>
          <a:bodyPr wrap="square" lIns="0" tIns="0" rIns="0" bIns="0" rtlCol="0" anchor="t">
            <a:spAutoFit/>
          </a:bodyPr>
          <a:lstStyle/>
          <a:p>
            <a:pPr marL="0" marR="0" lvl="0" indent="0" algn="r" defTabSz="609630" rtl="0" eaLnBrk="1" fontAlgn="auto" latinLnBrk="0" hangingPunct="1">
              <a:lnSpc>
                <a:spcPts val="5120"/>
              </a:lnSpc>
              <a:spcBef>
                <a:spcPts val="0"/>
              </a:spcBef>
              <a:spcAft>
                <a:spcPts val="0"/>
              </a:spcAft>
              <a:buClrTx/>
              <a:buSzTx/>
              <a:buFontTx/>
              <a:buNone/>
              <a:tabLst/>
              <a:defRPr/>
            </a:pPr>
            <a:r>
              <a:rPr kumimoji="0" lang="en-US" sz="6600" b="0" i="0" u="none" strike="noStrike" kern="1200" cap="none" spc="0" normalizeH="0" baseline="0" noProof="0">
                <a:ln>
                  <a:noFill/>
                </a:ln>
                <a:solidFill>
                  <a:srgbClr val="F3F5F0"/>
                </a:solidFill>
                <a:effectLst/>
                <a:uLnTx/>
                <a:uFillTx/>
                <a:latin typeface="Archivo Black"/>
                <a:ea typeface="+mn-ea"/>
                <a:cs typeface="+mn-cs"/>
              </a:rPr>
              <a:t>WHAT IS</a:t>
            </a:r>
          </a:p>
        </p:txBody>
      </p:sp>
      <p:pic>
        <p:nvPicPr>
          <p:cNvPr id="6" name="Picture 6"/>
          <p:cNvPicPr>
            <a:picLocks noChangeAspect="1"/>
          </p:cNvPicPr>
          <p:nvPr/>
        </p:nvPicPr>
        <p:blipFill>
          <a:blip r:embed="rId3"/>
          <a:srcRect/>
          <a:stretch>
            <a:fillRect/>
          </a:stretch>
        </p:blipFill>
        <p:spPr>
          <a:xfrm>
            <a:off x="928193" y="6319220"/>
            <a:ext cx="1042963" cy="266825"/>
          </a:xfrm>
          <a:prstGeom prst="rect">
            <a:avLst/>
          </a:prstGeom>
        </p:spPr>
      </p:pic>
      <p:sp>
        <p:nvSpPr>
          <p:cNvPr id="5" name="TextBox 4">
            <a:extLst>
              <a:ext uri="{FF2B5EF4-FFF2-40B4-BE49-F238E27FC236}">
                <a16:creationId xmlns:a16="http://schemas.microsoft.com/office/drawing/2014/main" id="{8F86A89D-08B7-4E45-A845-7B6BB4B3713A}"/>
              </a:ext>
            </a:extLst>
          </p:cNvPr>
          <p:cNvSpPr txBox="1"/>
          <p:nvPr/>
        </p:nvSpPr>
        <p:spPr>
          <a:xfrm>
            <a:off x="53031" y="1327901"/>
            <a:ext cx="7203701" cy="4832092"/>
          </a:xfrm>
          <a:prstGeom prst="rect">
            <a:avLst/>
          </a:prstGeom>
          <a:noFill/>
        </p:spPr>
        <p:txBody>
          <a:bodyPr wrap="square" rtlCol="0">
            <a:spAutoFit/>
          </a:bodyPr>
          <a:lstStyle/>
          <a:p>
            <a:pPr marL="457200" lvl="0" indent="-457200">
              <a:buFontTx/>
              <a:buChar char="-"/>
            </a:pPr>
            <a:r>
              <a:rPr lang="en-PH" sz="2800">
                <a:solidFill>
                  <a:prstClr val="black"/>
                </a:solidFill>
                <a:latin typeface="Arial" panose="020B0604020202020204" pitchFamily="34" charset="0"/>
                <a:cs typeface="Arial" panose="020B0604020202020204" pitchFamily="34" charset="0"/>
              </a:rPr>
              <a:t>is a suite of tools that can help increase opportunities for critical thinking, communication, collaboration, and creativity, all while supporting the learning objectives that one have for his/her students.</a:t>
            </a:r>
          </a:p>
          <a:p>
            <a:pPr lvl="0"/>
            <a:endParaRPr lang="en-PH" sz="2800">
              <a:solidFill>
                <a:prstClr val="black"/>
              </a:solidFill>
              <a:latin typeface="Arial" panose="020B0604020202020204" pitchFamily="34" charset="0"/>
              <a:cs typeface="Arial" panose="020B0604020202020204" pitchFamily="34" charset="0"/>
            </a:endParaRPr>
          </a:p>
          <a:p>
            <a:pPr marL="457200" indent="-457200">
              <a:buFontTx/>
              <a:buChar char="-"/>
            </a:pPr>
            <a:r>
              <a:rPr lang="en-PH" sz="2800">
                <a:solidFill>
                  <a:prstClr val="black"/>
                </a:solidFill>
                <a:latin typeface="Arial" panose="020B0604020202020204" pitchFamily="34" charset="0"/>
                <a:cs typeface="Arial" panose="020B0604020202020204" pitchFamily="34" charset="0"/>
              </a:rPr>
              <a:t>is a suite of free Google tools and services that are tailored for schools and homeschools. It is available globally to all educational institutions that qualify.</a:t>
            </a:r>
            <a:endParaRPr kumimoji="0" lang="en-PH"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7" name="Picture 6">
            <a:extLst>
              <a:ext uri="{FF2B5EF4-FFF2-40B4-BE49-F238E27FC236}">
                <a16:creationId xmlns:a16="http://schemas.microsoft.com/office/drawing/2014/main" id="{1453B629-1EEF-644F-AD6C-3F277FC01A24}"/>
              </a:ext>
            </a:extLst>
          </p:cNvPr>
          <p:cNvPicPr>
            <a:picLocks noChangeAspect="1"/>
          </p:cNvPicPr>
          <p:nvPr/>
        </p:nvPicPr>
        <p:blipFill>
          <a:blip r:embed="rId4"/>
          <a:stretch>
            <a:fillRect/>
          </a:stretch>
        </p:blipFill>
        <p:spPr>
          <a:xfrm>
            <a:off x="7328894" y="2319152"/>
            <a:ext cx="4953000" cy="1219200"/>
          </a:xfrm>
          <a:prstGeom prst="rect">
            <a:avLst/>
          </a:prstGeom>
        </p:spPr>
      </p:pic>
      <p:sp>
        <p:nvSpPr>
          <p:cNvPr id="14" name="TextBox 3">
            <a:extLst>
              <a:ext uri="{FF2B5EF4-FFF2-40B4-BE49-F238E27FC236}">
                <a16:creationId xmlns:a16="http://schemas.microsoft.com/office/drawing/2014/main" id="{A45E73A4-5687-454F-ABF1-739A9D962DF6}"/>
              </a:ext>
            </a:extLst>
          </p:cNvPr>
          <p:cNvSpPr txBox="1"/>
          <p:nvPr/>
        </p:nvSpPr>
        <p:spPr>
          <a:xfrm>
            <a:off x="7114307" y="4165171"/>
            <a:ext cx="4952500" cy="1368003"/>
          </a:xfrm>
          <a:prstGeom prst="rect">
            <a:avLst/>
          </a:prstGeom>
        </p:spPr>
        <p:txBody>
          <a:bodyPr wrap="square" lIns="0" tIns="0" rIns="0" bIns="0" rtlCol="0" anchor="t">
            <a:spAutoFit/>
          </a:bodyPr>
          <a:lstStyle/>
          <a:p>
            <a:pPr marL="0" marR="0" lvl="0" indent="0" algn="r" defTabSz="609630" rtl="0" eaLnBrk="1" fontAlgn="auto" latinLnBrk="0" hangingPunct="1">
              <a:lnSpc>
                <a:spcPts val="5120"/>
              </a:lnSpc>
              <a:spcBef>
                <a:spcPts val="0"/>
              </a:spcBef>
              <a:spcAft>
                <a:spcPts val="0"/>
              </a:spcAft>
              <a:buClrTx/>
              <a:buSzTx/>
              <a:buFontTx/>
              <a:buNone/>
              <a:tabLst/>
              <a:defRPr/>
            </a:pPr>
            <a:r>
              <a:rPr kumimoji="0" lang="en-US" sz="6600" b="0" i="0" u="none" strike="noStrike" kern="1200" cap="none" spc="0" normalizeH="0" baseline="0" noProof="0">
                <a:ln>
                  <a:noFill/>
                </a:ln>
                <a:solidFill>
                  <a:srgbClr val="F3F5F0"/>
                </a:solidFill>
                <a:effectLst/>
                <a:uLnTx/>
                <a:uFillTx/>
                <a:latin typeface="Archivo Black"/>
                <a:ea typeface="+mn-ea"/>
                <a:cs typeface="+mn-cs"/>
              </a:rPr>
              <a:t>FOR</a:t>
            </a:r>
          </a:p>
          <a:p>
            <a:pPr marL="0" marR="0" lvl="0" indent="0" algn="r" defTabSz="609630" rtl="0" eaLnBrk="1" fontAlgn="auto" latinLnBrk="0" hangingPunct="1">
              <a:lnSpc>
                <a:spcPts val="5120"/>
              </a:lnSpc>
              <a:spcBef>
                <a:spcPts val="0"/>
              </a:spcBef>
              <a:spcAft>
                <a:spcPts val="0"/>
              </a:spcAft>
              <a:buClrTx/>
              <a:buSzTx/>
              <a:buFontTx/>
              <a:buNone/>
              <a:tabLst/>
              <a:defRPr/>
            </a:pPr>
            <a:r>
              <a:rPr lang="en-US" sz="6600">
                <a:solidFill>
                  <a:srgbClr val="F3F5F0"/>
                </a:solidFill>
                <a:latin typeface="Archivo Black"/>
              </a:rPr>
              <a:t>EDUCATION</a:t>
            </a:r>
            <a:endParaRPr kumimoji="0" lang="en-US" sz="6600" b="0" i="0" u="none" strike="noStrike" kern="1200" cap="none" spc="0" normalizeH="0" baseline="0" noProof="0">
              <a:ln>
                <a:noFill/>
              </a:ln>
              <a:solidFill>
                <a:srgbClr val="F3F5F0"/>
              </a:solidFill>
              <a:effectLst/>
              <a:uLnTx/>
              <a:uFillTx/>
              <a:latin typeface="Archivo Black"/>
              <a:ea typeface="+mn-ea"/>
              <a:cs typeface="+mn-cs"/>
            </a:endParaRPr>
          </a:p>
        </p:txBody>
      </p:sp>
      <p:pic>
        <p:nvPicPr>
          <p:cNvPr id="4" name="Picture 3" descr="A close up of a logo&#10;&#10;Description automatically generated">
            <a:extLst>
              <a:ext uri="{FF2B5EF4-FFF2-40B4-BE49-F238E27FC236}">
                <a16:creationId xmlns:a16="http://schemas.microsoft.com/office/drawing/2014/main" id="{E2E1EF9C-9F30-4121-913A-F65CEC22266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2828" y="127864"/>
            <a:ext cx="3389762" cy="1208292"/>
          </a:xfrm>
          <a:prstGeom prst="rect">
            <a:avLst/>
          </a:prstGeom>
        </p:spPr>
      </p:pic>
    </p:spTree>
    <p:extLst>
      <p:ext uri="{BB962C8B-B14F-4D97-AF65-F5344CB8AC3E}">
        <p14:creationId xmlns:p14="http://schemas.microsoft.com/office/powerpoint/2010/main" val="221549599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7FFC9FF-9EB4-C442-AB3D-C4C0C276980C}"/>
              </a:ext>
            </a:extLst>
          </p:cNvPr>
          <p:cNvPicPr>
            <a:picLocks noChangeAspect="1"/>
          </p:cNvPicPr>
          <p:nvPr/>
        </p:nvPicPr>
        <p:blipFill>
          <a:blip r:embed="rId2"/>
          <a:stretch>
            <a:fillRect/>
          </a:stretch>
        </p:blipFill>
        <p:spPr>
          <a:xfrm>
            <a:off x="0" y="11754"/>
            <a:ext cx="12192000" cy="1544166"/>
          </a:xfrm>
          <a:prstGeom prst="rect">
            <a:avLst/>
          </a:prstGeom>
        </p:spPr>
      </p:pic>
      <p:sp>
        <p:nvSpPr>
          <p:cNvPr id="23" name="Diamond 22">
            <a:extLst>
              <a:ext uri="{FF2B5EF4-FFF2-40B4-BE49-F238E27FC236}">
                <a16:creationId xmlns:a16="http://schemas.microsoft.com/office/drawing/2014/main" id="{4B079367-C9F4-004F-9EAD-1C611553CA00}"/>
              </a:ext>
            </a:extLst>
          </p:cNvPr>
          <p:cNvSpPr/>
          <p:nvPr/>
        </p:nvSpPr>
        <p:spPr>
          <a:xfrm>
            <a:off x="1130531" y="2704803"/>
            <a:ext cx="914400" cy="914400"/>
          </a:xfrm>
          <a:prstGeom prst="diamond">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Chevron 23">
            <a:extLst>
              <a:ext uri="{FF2B5EF4-FFF2-40B4-BE49-F238E27FC236}">
                <a16:creationId xmlns:a16="http://schemas.microsoft.com/office/drawing/2014/main" id="{20F48ED6-1079-4740-9233-60EECFEA2C73}"/>
              </a:ext>
            </a:extLst>
          </p:cNvPr>
          <p:cNvSpPr/>
          <p:nvPr/>
        </p:nvSpPr>
        <p:spPr>
          <a:xfrm>
            <a:off x="1722200" y="2704803"/>
            <a:ext cx="9887218" cy="914400"/>
          </a:xfrm>
          <a:prstGeom prst="chevron">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Invite at least 4 participants in the breakout to join your class. </a:t>
            </a:r>
          </a:p>
        </p:txBody>
      </p:sp>
      <p:sp>
        <p:nvSpPr>
          <p:cNvPr id="25" name="Diamond 24">
            <a:extLst>
              <a:ext uri="{FF2B5EF4-FFF2-40B4-BE49-F238E27FC236}">
                <a16:creationId xmlns:a16="http://schemas.microsoft.com/office/drawing/2014/main" id="{86372788-9DB1-EB45-80F3-1F28FA1FF1F7}"/>
              </a:ext>
            </a:extLst>
          </p:cNvPr>
          <p:cNvSpPr/>
          <p:nvPr/>
        </p:nvSpPr>
        <p:spPr>
          <a:xfrm>
            <a:off x="1130531" y="3858903"/>
            <a:ext cx="914400" cy="914400"/>
          </a:xfrm>
          <a:prstGeom prst="diamond">
            <a:avLst/>
          </a:prstGeom>
          <a:noFill/>
          <a:ln w="12700" cap="flat" cmpd="sng" algn="ctr">
            <a:solidFill>
              <a:srgbClr val="4472C4"/>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6" name="Chevron 25">
            <a:extLst>
              <a:ext uri="{FF2B5EF4-FFF2-40B4-BE49-F238E27FC236}">
                <a16:creationId xmlns:a16="http://schemas.microsoft.com/office/drawing/2014/main" id="{465BE76F-3B2D-F64A-95A3-3F0EF9318944}"/>
              </a:ext>
            </a:extLst>
          </p:cNvPr>
          <p:cNvSpPr/>
          <p:nvPr/>
        </p:nvSpPr>
        <p:spPr>
          <a:xfrm>
            <a:off x="1722200" y="3858903"/>
            <a:ext cx="9887218" cy="914400"/>
          </a:xfrm>
          <a:prstGeom prst="chevron">
            <a:avLst/>
          </a:prstGeom>
          <a:solidFill>
            <a:srgbClr val="4472C4">
              <a:lumMod val="20000"/>
              <a:lumOff val="80000"/>
            </a:srgbClr>
          </a:solidFill>
          <a:ln w="12700" cap="flat" cmpd="sng" algn="ctr">
            <a:noFill/>
            <a:prstDash val="solid"/>
            <a:miter lim="800000"/>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Give your class codes to your co-participants. </a:t>
            </a:r>
          </a:p>
        </p:txBody>
      </p:sp>
      <p:sp>
        <p:nvSpPr>
          <p:cNvPr id="27" name="Diamond 26">
            <a:extLst>
              <a:ext uri="{FF2B5EF4-FFF2-40B4-BE49-F238E27FC236}">
                <a16:creationId xmlns:a16="http://schemas.microsoft.com/office/drawing/2014/main" id="{C84D1243-7F14-3741-848C-860EAB6E4AE9}"/>
              </a:ext>
            </a:extLst>
          </p:cNvPr>
          <p:cNvSpPr/>
          <p:nvPr/>
        </p:nvSpPr>
        <p:spPr>
          <a:xfrm>
            <a:off x="1130531" y="5013003"/>
            <a:ext cx="914400" cy="914400"/>
          </a:xfrm>
          <a:prstGeom prst="diamond">
            <a:avLst/>
          </a:prstGeom>
          <a:noFill/>
          <a:ln w="12700" cap="flat" cmpd="sng" algn="ctr">
            <a:solidFill>
              <a:srgbClr val="70AD47"/>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8" name="Chevron 27">
            <a:extLst>
              <a:ext uri="{FF2B5EF4-FFF2-40B4-BE49-F238E27FC236}">
                <a16:creationId xmlns:a16="http://schemas.microsoft.com/office/drawing/2014/main" id="{561F5B7D-BB1E-2F41-A78B-2D240EE60AF8}"/>
              </a:ext>
            </a:extLst>
          </p:cNvPr>
          <p:cNvSpPr/>
          <p:nvPr/>
        </p:nvSpPr>
        <p:spPr>
          <a:xfrm>
            <a:off x="1722200" y="5013003"/>
            <a:ext cx="9887218" cy="914400"/>
          </a:xfrm>
          <a:prstGeom prst="chevron">
            <a:avLst/>
          </a:prstGeom>
          <a:solidFill>
            <a:srgbClr val="70AD47">
              <a:lumMod val="20000"/>
              <a:lumOff val="80000"/>
            </a:srgbClr>
          </a:solidFill>
          <a:ln w="12700" cap="flat" cmpd="sng" algn="ctr">
            <a:noFill/>
            <a:prstDash val="solid"/>
            <a:miter lim="800000"/>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PH"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Or send them an email to join the class. </a:t>
            </a:r>
          </a:p>
        </p:txBody>
      </p:sp>
      <p:sp>
        <p:nvSpPr>
          <p:cNvPr id="29" name="TextBox 28">
            <a:extLst>
              <a:ext uri="{FF2B5EF4-FFF2-40B4-BE49-F238E27FC236}">
                <a16:creationId xmlns:a16="http://schemas.microsoft.com/office/drawing/2014/main" id="{C387DCEC-D715-6043-A061-23012713578F}"/>
              </a:ext>
            </a:extLst>
          </p:cNvPr>
          <p:cNvSpPr txBox="1"/>
          <p:nvPr/>
        </p:nvSpPr>
        <p:spPr>
          <a:xfrm>
            <a:off x="1373013" y="2900393"/>
            <a:ext cx="385042"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1</a:t>
            </a:r>
          </a:p>
        </p:txBody>
      </p:sp>
      <p:sp>
        <p:nvSpPr>
          <p:cNvPr id="30" name="TextBox 29">
            <a:extLst>
              <a:ext uri="{FF2B5EF4-FFF2-40B4-BE49-F238E27FC236}">
                <a16:creationId xmlns:a16="http://schemas.microsoft.com/office/drawing/2014/main" id="{3426729A-B675-2549-BBB4-694FC37E1B19}"/>
              </a:ext>
            </a:extLst>
          </p:cNvPr>
          <p:cNvSpPr txBox="1"/>
          <p:nvPr/>
        </p:nvSpPr>
        <p:spPr>
          <a:xfrm>
            <a:off x="1373013" y="4054493"/>
            <a:ext cx="385042"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2</a:t>
            </a:r>
          </a:p>
        </p:txBody>
      </p:sp>
      <p:sp>
        <p:nvSpPr>
          <p:cNvPr id="31" name="TextBox 30">
            <a:extLst>
              <a:ext uri="{FF2B5EF4-FFF2-40B4-BE49-F238E27FC236}">
                <a16:creationId xmlns:a16="http://schemas.microsoft.com/office/drawing/2014/main" id="{13A5EA30-84E4-644B-BB0F-3C0CDD4849B0}"/>
              </a:ext>
            </a:extLst>
          </p:cNvPr>
          <p:cNvSpPr txBox="1"/>
          <p:nvPr/>
        </p:nvSpPr>
        <p:spPr>
          <a:xfrm>
            <a:off x="1395210" y="5208593"/>
            <a:ext cx="385042"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3</a:t>
            </a:r>
          </a:p>
        </p:txBody>
      </p:sp>
      <p:sp>
        <p:nvSpPr>
          <p:cNvPr id="32" name="TextBox 19">
            <a:extLst>
              <a:ext uri="{FF2B5EF4-FFF2-40B4-BE49-F238E27FC236}">
                <a16:creationId xmlns:a16="http://schemas.microsoft.com/office/drawing/2014/main" id="{FFA5702B-BB8B-F843-8D2A-485D34CEB153}"/>
              </a:ext>
            </a:extLst>
          </p:cNvPr>
          <p:cNvSpPr txBox="1"/>
          <p:nvPr/>
        </p:nvSpPr>
        <p:spPr>
          <a:xfrm>
            <a:off x="881537" y="2030955"/>
            <a:ext cx="11542959" cy="553998"/>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PH" sz="3600" b="1" i="0" u="none" strike="noStrike" kern="1200" cap="none" spc="0" normalizeH="0" baseline="0" noProof="0">
                <a:ln>
                  <a:noFill/>
                </a:ln>
                <a:solidFill>
                  <a:srgbClr val="0067AC"/>
                </a:solidFill>
                <a:effectLst/>
                <a:uLnTx/>
                <a:uFillTx/>
                <a:latin typeface="Arial" panose="020B0604020202020204" pitchFamily="34" charset="0"/>
                <a:ea typeface="+mn-ea"/>
                <a:cs typeface="Arial" panose="020B0604020202020204" pitchFamily="34" charset="0"/>
              </a:rPr>
              <a:t>Activity 2. Let us invite others to join our class.</a:t>
            </a:r>
          </a:p>
        </p:txBody>
      </p:sp>
      <p:pic>
        <p:nvPicPr>
          <p:cNvPr id="2" name="Picture 1" descr="A close up of a logo&#10;&#10;Description automatically generated">
            <a:extLst>
              <a:ext uri="{FF2B5EF4-FFF2-40B4-BE49-F238E27FC236}">
                <a16:creationId xmlns:a16="http://schemas.microsoft.com/office/drawing/2014/main" id="{590FF624-1C95-46F2-9D88-969AD8868D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275" y="195321"/>
            <a:ext cx="3215849" cy="1146300"/>
          </a:xfrm>
          <a:prstGeom prst="rect">
            <a:avLst/>
          </a:prstGeom>
        </p:spPr>
      </p:pic>
    </p:spTree>
    <p:extLst>
      <p:ext uri="{BB962C8B-B14F-4D97-AF65-F5344CB8AC3E}">
        <p14:creationId xmlns:p14="http://schemas.microsoft.com/office/powerpoint/2010/main" val="354604278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7FFC9FF-9EB4-C442-AB3D-C4C0C276980C}"/>
              </a:ext>
            </a:extLst>
          </p:cNvPr>
          <p:cNvPicPr>
            <a:picLocks noChangeAspect="1"/>
          </p:cNvPicPr>
          <p:nvPr/>
        </p:nvPicPr>
        <p:blipFill>
          <a:blip r:embed="rId2"/>
          <a:stretch>
            <a:fillRect/>
          </a:stretch>
        </p:blipFill>
        <p:spPr>
          <a:xfrm>
            <a:off x="0" y="11754"/>
            <a:ext cx="12192000" cy="1544166"/>
          </a:xfrm>
          <a:prstGeom prst="rect">
            <a:avLst/>
          </a:prstGeom>
        </p:spPr>
      </p:pic>
      <p:sp>
        <p:nvSpPr>
          <p:cNvPr id="13" name="Diamond 12">
            <a:extLst>
              <a:ext uri="{FF2B5EF4-FFF2-40B4-BE49-F238E27FC236}">
                <a16:creationId xmlns:a16="http://schemas.microsoft.com/office/drawing/2014/main" id="{1AE8CEA3-D478-DF48-94E5-AEED57B2FB9F}"/>
              </a:ext>
            </a:extLst>
          </p:cNvPr>
          <p:cNvSpPr/>
          <p:nvPr/>
        </p:nvSpPr>
        <p:spPr>
          <a:xfrm>
            <a:off x="898035" y="2662600"/>
            <a:ext cx="914400" cy="914400"/>
          </a:xfrm>
          <a:prstGeom prst="diamond">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Chevron 13">
            <a:extLst>
              <a:ext uri="{FF2B5EF4-FFF2-40B4-BE49-F238E27FC236}">
                <a16:creationId xmlns:a16="http://schemas.microsoft.com/office/drawing/2014/main" id="{DE6060CD-E118-3147-B413-EB20AB6B6E80}"/>
              </a:ext>
            </a:extLst>
          </p:cNvPr>
          <p:cNvSpPr/>
          <p:nvPr/>
        </p:nvSpPr>
        <p:spPr>
          <a:xfrm>
            <a:off x="1489704" y="2662600"/>
            <a:ext cx="9887218" cy="914400"/>
          </a:xfrm>
          <a:prstGeom prst="chevron">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Send a message to your students via the Stream. </a:t>
            </a:r>
          </a:p>
        </p:txBody>
      </p:sp>
      <p:sp>
        <p:nvSpPr>
          <p:cNvPr id="15" name="Diamond 14">
            <a:extLst>
              <a:ext uri="{FF2B5EF4-FFF2-40B4-BE49-F238E27FC236}">
                <a16:creationId xmlns:a16="http://schemas.microsoft.com/office/drawing/2014/main" id="{45C6BEAA-1782-D048-89EF-DC6BF376C948}"/>
              </a:ext>
            </a:extLst>
          </p:cNvPr>
          <p:cNvSpPr/>
          <p:nvPr/>
        </p:nvSpPr>
        <p:spPr>
          <a:xfrm>
            <a:off x="898035" y="3816700"/>
            <a:ext cx="914400" cy="914400"/>
          </a:xfrm>
          <a:prstGeom prst="diamond">
            <a:avLst/>
          </a:prstGeom>
          <a:noFill/>
          <a:ln w="12700" cap="flat" cmpd="sng" algn="ctr">
            <a:solidFill>
              <a:srgbClr val="4472C4"/>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 name="Chevron 15">
            <a:extLst>
              <a:ext uri="{FF2B5EF4-FFF2-40B4-BE49-F238E27FC236}">
                <a16:creationId xmlns:a16="http://schemas.microsoft.com/office/drawing/2014/main" id="{C06723D2-CF58-6F40-B487-AA1710AAB6F5}"/>
              </a:ext>
            </a:extLst>
          </p:cNvPr>
          <p:cNvSpPr/>
          <p:nvPr/>
        </p:nvSpPr>
        <p:spPr>
          <a:xfrm>
            <a:off x="1489704" y="3816700"/>
            <a:ext cx="9887218" cy="914400"/>
          </a:xfrm>
          <a:prstGeom prst="chevron">
            <a:avLst/>
          </a:prstGeom>
          <a:solidFill>
            <a:srgbClr val="4472C4">
              <a:lumMod val="20000"/>
              <a:lumOff val="80000"/>
            </a:srgbClr>
          </a:solidFill>
          <a:ln w="12700" cap="flat" cmpd="sng" algn="ctr">
            <a:noFill/>
            <a:prstDash val="solid"/>
            <a:miter lim="800000"/>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PH"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Your message must include a greeting, your name, and your favorite color.</a:t>
            </a:r>
            <a:endParaRPr kumimoji="0" lang="en-US" sz="28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7" name="Diamond 16">
            <a:extLst>
              <a:ext uri="{FF2B5EF4-FFF2-40B4-BE49-F238E27FC236}">
                <a16:creationId xmlns:a16="http://schemas.microsoft.com/office/drawing/2014/main" id="{40F46F5F-5C81-C241-8EF5-F93BF12AEA0A}"/>
              </a:ext>
            </a:extLst>
          </p:cNvPr>
          <p:cNvSpPr/>
          <p:nvPr/>
        </p:nvSpPr>
        <p:spPr>
          <a:xfrm>
            <a:off x="898035" y="4970800"/>
            <a:ext cx="914400" cy="914400"/>
          </a:xfrm>
          <a:prstGeom prst="diamond">
            <a:avLst/>
          </a:prstGeom>
          <a:noFill/>
          <a:ln w="12700" cap="flat" cmpd="sng" algn="ctr">
            <a:solidFill>
              <a:srgbClr val="70AD47"/>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8" name="Chevron 17">
            <a:extLst>
              <a:ext uri="{FF2B5EF4-FFF2-40B4-BE49-F238E27FC236}">
                <a16:creationId xmlns:a16="http://schemas.microsoft.com/office/drawing/2014/main" id="{FFD777ED-BFFE-534A-A840-5308CE41E5DA}"/>
              </a:ext>
            </a:extLst>
          </p:cNvPr>
          <p:cNvSpPr/>
          <p:nvPr/>
        </p:nvSpPr>
        <p:spPr>
          <a:xfrm>
            <a:off x="1489704" y="4970800"/>
            <a:ext cx="9887218" cy="914400"/>
          </a:xfrm>
          <a:prstGeom prst="chevron">
            <a:avLst/>
          </a:prstGeom>
          <a:solidFill>
            <a:srgbClr val="70AD47">
              <a:lumMod val="20000"/>
              <a:lumOff val="80000"/>
            </a:srgbClr>
          </a:solidFill>
          <a:ln w="12700" cap="flat" cmpd="sng" algn="ctr">
            <a:noFill/>
            <a:prstDash val="solid"/>
            <a:miter lim="800000"/>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PH"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E.g. </a:t>
            </a:r>
            <a:r>
              <a:rPr kumimoji="0" lang="en-PH" sz="2800" b="0"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Hi! I am Dianne! I enjoy things that are in purplish color.</a:t>
            </a:r>
            <a:endParaRPr kumimoji="0" lang="en-PH"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9" name="TextBox 18">
            <a:extLst>
              <a:ext uri="{FF2B5EF4-FFF2-40B4-BE49-F238E27FC236}">
                <a16:creationId xmlns:a16="http://schemas.microsoft.com/office/drawing/2014/main" id="{AD1832F7-7F5C-6040-933F-B1420A6409C9}"/>
              </a:ext>
            </a:extLst>
          </p:cNvPr>
          <p:cNvSpPr txBox="1"/>
          <p:nvPr/>
        </p:nvSpPr>
        <p:spPr>
          <a:xfrm>
            <a:off x="1140517" y="2858190"/>
            <a:ext cx="385042"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1</a:t>
            </a:r>
          </a:p>
        </p:txBody>
      </p:sp>
      <p:sp>
        <p:nvSpPr>
          <p:cNvPr id="20" name="TextBox 19">
            <a:extLst>
              <a:ext uri="{FF2B5EF4-FFF2-40B4-BE49-F238E27FC236}">
                <a16:creationId xmlns:a16="http://schemas.microsoft.com/office/drawing/2014/main" id="{A353B670-7BDE-0B46-95E0-2BA864E4124C}"/>
              </a:ext>
            </a:extLst>
          </p:cNvPr>
          <p:cNvSpPr txBox="1"/>
          <p:nvPr/>
        </p:nvSpPr>
        <p:spPr>
          <a:xfrm>
            <a:off x="1140517" y="4012290"/>
            <a:ext cx="385042"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2</a:t>
            </a:r>
          </a:p>
        </p:txBody>
      </p:sp>
      <p:sp>
        <p:nvSpPr>
          <p:cNvPr id="21" name="TextBox 20">
            <a:extLst>
              <a:ext uri="{FF2B5EF4-FFF2-40B4-BE49-F238E27FC236}">
                <a16:creationId xmlns:a16="http://schemas.microsoft.com/office/drawing/2014/main" id="{D7C9391C-5599-894E-9A41-FAB348D6ED64}"/>
              </a:ext>
            </a:extLst>
          </p:cNvPr>
          <p:cNvSpPr txBox="1"/>
          <p:nvPr/>
        </p:nvSpPr>
        <p:spPr>
          <a:xfrm>
            <a:off x="1162714" y="5166390"/>
            <a:ext cx="385042"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3</a:t>
            </a:r>
          </a:p>
        </p:txBody>
      </p:sp>
      <p:sp>
        <p:nvSpPr>
          <p:cNvPr id="22" name="TextBox 19">
            <a:extLst>
              <a:ext uri="{FF2B5EF4-FFF2-40B4-BE49-F238E27FC236}">
                <a16:creationId xmlns:a16="http://schemas.microsoft.com/office/drawing/2014/main" id="{62C20DE3-1AEE-BD4F-99E5-CE9E7E3BAEE4}"/>
              </a:ext>
            </a:extLst>
          </p:cNvPr>
          <p:cNvSpPr txBox="1"/>
          <p:nvPr/>
        </p:nvSpPr>
        <p:spPr>
          <a:xfrm>
            <a:off x="649041" y="1988752"/>
            <a:ext cx="11542959" cy="553998"/>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PH" sz="3600" b="1" i="0" u="none" strike="noStrike" kern="1200" cap="none" spc="0" normalizeH="0" baseline="0" noProof="0">
                <a:ln>
                  <a:noFill/>
                </a:ln>
                <a:solidFill>
                  <a:srgbClr val="0067AC"/>
                </a:solidFill>
                <a:effectLst/>
                <a:uLnTx/>
                <a:uFillTx/>
                <a:latin typeface="Arial" panose="020B0604020202020204" pitchFamily="34" charset="0"/>
                <a:ea typeface="+mn-ea"/>
                <a:cs typeface="Arial" panose="020B0604020202020204" pitchFamily="34" charset="0"/>
              </a:rPr>
              <a:t>Activity 3. Let us greet our students. </a:t>
            </a:r>
          </a:p>
        </p:txBody>
      </p:sp>
      <p:pic>
        <p:nvPicPr>
          <p:cNvPr id="2" name="Picture 1" descr="A close up of a logo&#10;&#10;Description automatically generated">
            <a:extLst>
              <a:ext uri="{FF2B5EF4-FFF2-40B4-BE49-F238E27FC236}">
                <a16:creationId xmlns:a16="http://schemas.microsoft.com/office/drawing/2014/main" id="{68915823-F5C2-408A-8C66-4BB7C72187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285" y="195321"/>
            <a:ext cx="3215849" cy="1146300"/>
          </a:xfrm>
          <a:prstGeom prst="rect">
            <a:avLst/>
          </a:prstGeom>
        </p:spPr>
      </p:pic>
    </p:spTree>
    <p:extLst>
      <p:ext uri="{BB962C8B-B14F-4D97-AF65-F5344CB8AC3E}">
        <p14:creationId xmlns:p14="http://schemas.microsoft.com/office/powerpoint/2010/main" val="180817148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7FFC9FF-9EB4-C442-AB3D-C4C0C276980C}"/>
              </a:ext>
            </a:extLst>
          </p:cNvPr>
          <p:cNvPicPr>
            <a:picLocks noChangeAspect="1"/>
          </p:cNvPicPr>
          <p:nvPr/>
        </p:nvPicPr>
        <p:blipFill>
          <a:blip r:embed="rId2"/>
          <a:stretch>
            <a:fillRect/>
          </a:stretch>
        </p:blipFill>
        <p:spPr>
          <a:xfrm>
            <a:off x="0" y="0"/>
            <a:ext cx="12192000" cy="1544166"/>
          </a:xfrm>
          <a:prstGeom prst="rect">
            <a:avLst/>
          </a:prstGeom>
        </p:spPr>
      </p:pic>
      <p:sp>
        <p:nvSpPr>
          <p:cNvPr id="23" name="Diamond 22">
            <a:extLst>
              <a:ext uri="{FF2B5EF4-FFF2-40B4-BE49-F238E27FC236}">
                <a16:creationId xmlns:a16="http://schemas.microsoft.com/office/drawing/2014/main" id="{33BC1A37-B2C4-3045-A675-DBD2FEAA2875}"/>
              </a:ext>
            </a:extLst>
          </p:cNvPr>
          <p:cNvSpPr/>
          <p:nvPr/>
        </p:nvSpPr>
        <p:spPr>
          <a:xfrm>
            <a:off x="1032057" y="2775141"/>
            <a:ext cx="914400" cy="914400"/>
          </a:xfrm>
          <a:prstGeom prst="diamond">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Chevron 23">
            <a:extLst>
              <a:ext uri="{FF2B5EF4-FFF2-40B4-BE49-F238E27FC236}">
                <a16:creationId xmlns:a16="http://schemas.microsoft.com/office/drawing/2014/main" id="{EC9420CA-31BA-E943-9DFD-723C62041024}"/>
              </a:ext>
            </a:extLst>
          </p:cNvPr>
          <p:cNvSpPr/>
          <p:nvPr/>
        </p:nvSpPr>
        <p:spPr>
          <a:xfrm>
            <a:off x="1623726" y="2775141"/>
            <a:ext cx="9887218" cy="914400"/>
          </a:xfrm>
          <a:prstGeom prst="chevron">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Go to your Classwork page. </a:t>
            </a:r>
          </a:p>
        </p:txBody>
      </p:sp>
      <p:sp>
        <p:nvSpPr>
          <p:cNvPr id="25" name="Diamond 24">
            <a:extLst>
              <a:ext uri="{FF2B5EF4-FFF2-40B4-BE49-F238E27FC236}">
                <a16:creationId xmlns:a16="http://schemas.microsoft.com/office/drawing/2014/main" id="{B8C6451C-8530-4140-B5C0-C768A5EE203D}"/>
              </a:ext>
            </a:extLst>
          </p:cNvPr>
          <p:cNvSpPr/>
          <p:nvPr/>
        </p:nvSpPr>
        <p:spPr>
          <a:xfrm>
            <a:off x="1032057" y="3929241"/>
            <a:ext cx="914400" cy="914400"/>
          </a:xfrm>
          <a:prstGeom prst="diamond">
            <a:avLst/>
          </a:prstGeom>
          <a:noFill/>
          <a:ln w="12700" cap="flat" cmpd="sng" algn="ctr">
            <a:solidFill>
              <a:srgbClr val="4472C4"/>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6" name="Chevron 25">
            <a:extLst>
              <a:ext uri="{FF2B5EF4-FFF2-40B4-BE49-F238E27FC236}">
                <a16:creationId xmlns:a16="http://schemas.microsoft.com/office/drawing/2014/main" id="{ECB75025-002A-5741-A9D8-72648B451574}"/>
              </a:ext>
            </a:extLst>
          </p:cNvPr>
          <p:cNvSpPr/>
          <p:nvPr/>
        </p:nvSpPr>
        <p:spPr>
          <a:xfrm>
            <a:off x="1623726" y="3929241"/>
            <a:ext cx="9887218" cy="914400"/>
          </a:xfrm>
          <a:prstGeom prst="chevron">
            <a:avLst/>
          </a:prstGeom>
          <a:solidFill>
            <a:srgbClr val="4472C4">
              <a:lumMod val="20000"/>
              <a:lumOff val="80000"/>
            </a:srgbClr>
          </a:solidFill>
          <a:ln w="12700" cap="flat" cmpd="sng" algn="ctr">
            <a:noFill/>
            <a:prstDash val="solid"/>
            <a:miter lim="800000"/>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PH"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Then create 3 Topics. </a:t>
            </a:r>
          </a:p>
        </p:txBody>
      </p:sp>
      <p:sp>
        <p:nvSpPr>
          <p:cNvPr id="27" name="Diamond 26">
            <a:extLst>
              <a:ext uri="{FF2B5EF4-FFF2-40B4-BE49-F238E27FC236}">
                <a16:creationId xmlns:a16="http://schemas.microsoft.com/office/drawing/2014/main" id="{A9EC7B13-A33E-714F-8575-B64CC53974DF}"/>
              </a:ext>
            </a:extLst>
          </p:cNvPr>
          <p:cNvSpPr/>
          <p:nvPr/>
        </p:nvSpPr>
        <p:spPr>
          <a:xfrm>
            <a:off x="1032057" y="5083341"/>
            <a:ext cx="914400" cy="914400"/>
          </a:xfrm>
          <a:prstGeom prst="diamond">
            <a:avLst/>
          </a:prstGeom>
          <a:noFill/>
          <a:ln w="12700" cap="flat" cmpd="sng" algn="ctr">
            <a:solidFill>
              <a:srgbClr val="70AD47"/>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8" name="Chevron 27">
            <a:extLst>
              <a:ext uri="{FF2B5EF4-FFF2-40B4-BE49-F238E27FC236}">
                <a16:creationId xmlns:a16="http://schemas.microsoft.com/office/drawing/2014/main" id="{2143510A-BB2B-A541-9D88-BE740B2DD9F0}"/>
              </a:ext>
            </a:extLst>
          </p:cNvPr>
          <p:cNvSpPr/>
          <p:nvPr/>
        </p:nvSpPr>
        <p:spPr>
          <a:xfrm>
            <a:off x="1623726" y="5083341"/>
            <a:ext cx="9887218" cy="914400"/>
          </a:xfrm>
          <a:prstGeom prst="chevron">
            <a:avLst/>
          </a:prstGeom>
          <a:solidFill>
            <a:srgbClr val="70AD47">
              <a:lumMod val="20000"/>
              <a:lumOff val="80000"/>
            </a:srgbClr>
          </a:solidFill>
          <a:ln w="12700" cap="flat" cmpd="sng" algn="ctr">
            <a:noFill/>
            <a:prstDash val="solid"/>
            <a:miter lim="800000"/>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PH"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Make sure that your topics are related to your subject. </a:t>
            </a:r>
          </a:p>
        </p:txBody>
      </p:sp>
      <p:sp>
        <p:nvSpPr>
          <p:cNvPr id="29" name="TextBox 28">
            <a:extLst>
              <a:ext uri="{FF2B5EF4-FFF2-40B4-BE49-F238E27FC236}">
                <a16:creationId xmlns:a16="http://schemas.microsoft.com/office/drawing/2014/main" id="{AA560510-5802-A647-8169-BAC59D03A8B1}"/>
              </a:ext>
            </a:extLst>
          </p:cNvPr>
          <p:cNvSpPr txBox="1"/>
          <p:nvPr/>
        </p:nvSpPr>
        <p:spPr>
          <a:xfrm>
            <a:off x="1274539" y="2970731"/>
            <a:ext cx="385042"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1</a:t>
            </a:r>
          </a:p>
        </p:txBody>
      </p:sp>
      <p:sp>
        <p:nvSpPr>
          <p:cNvPr id="30" name="TextBox 29">
            <a:extLst>
              <a:ext uri="{FF2B5EF4-FFF2-40B4-BE49-F238E27FC236}">
                <a16:creationId xmlns:a16="http://schemas.microsoft.com/office/drawing/2014/main" id="{0886E9BE-C3CE-DE4C-B746-91F25D1D6C7B}"/>
              </a:ext>
            </a:extLst>
          </p:cNvPr>
          <p:cNvSpPr txBox="1"/>
          <p:nvPr/>
        </p:nvSpPr>
        <p:spPr>
          <a:xfrm>
            <a:off x="1274539" y="4124831"/>
            <a:ext cx="385042"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2</a:t>
            </a:r>
          </a:p>
        </p:txBody>
      </p:sp>
      <p:sp>
        <p:nvSpPr>
          <p:cNvPr id="31" name="TextBox 30">
            <a:extLst>
              <a:ext uri="{FF2B5EF4-FFF2-40B4-BE49-F238E27FC236}">
                <a16:creationId xmlns:a16="http://schemas.microsoft.com/office/drawing/2014/main" id="{5CA4A5D1-08EB-B948-AF9C-15526BEC9CB5}"/>
              </a:ext>
            </a:extLst>
          </p:cNvPr>
          <p:cNvSpPr txBox="1"/>
          <p:nvPr/>
        </p:nvSpPr>
        <p:spPr>
          <a:xfrm>
            <a:off x="1296736" y="5278931"/>
            <a:ext cx="385042"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3</a:t>
            </a:r>
          </a:p>
        </p:txBody>
      </p:sp>
      <p:sp>
        <p:nvSpPr>
          <p:cNvPr id="32" name="TextBox 19">
            <a:extLst>
              <a:ext uri="{FF2B5EF4-FFF2-40B4-BE49-F238E27FC236}">
                <a16:creationId xmlns:a16="http://schemas.microsoft.com/office/drawing/2014/main" id="{795657C1-E2DA-8D44-8077-6902A069E329}"/>
              </a:ext>
            </a:extLst>
          </p:cNvPr>
          <p:cNvSpPr txBox="1"/>
          <p:nvPr/>
        </p:nvSpPr>
        <p:spPr>
          <a:xfrm>
            <a:off x="783063" y="2101293"/>
            <a:ext cx="11542959" cy="553998"/>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PH" sz="3600" b="1" i="0" u="none" strike="noStrike" kern="1200" cap="none" spc="0" normalizeH="0" baseline="0" noProof="0">
                <a:ln>
                  <a:noFill/>
                </a:ln>
                <a:solidFill>
                  <a:srgbClr val="0067AC"/>
                </a:solidFill>
                <a:effectLst/>
                <a:uLnTx/>
                <a:uFillTx/>
                <a:latin typeface="Arial" panose="020B0604020202020204" pitchFamily="34" charset="0"/>
                <a:ea typeface="+mn-ea"/>
                <a:cs typeface="Arial" panose="020B0604020202020204" pitchFamily="34" charset="0"/>
              </a:rPr>
              <a:t>Activity 4. Let us get organized. </a:t>
            </a:r>
          </a:p>
        </p:txBody>
      </p:sp>
      <p:pic>
        <p:nvPicPr>
          <p:cNvPr id="2" name="Picture 1" descr="A close up of a logo&#10;&#10;Description automatically generated">
            <a:extLst>
              <a:ext uri="{FF2B5EF4-FFF2-40B4-BE49-F238E27FC236}">
                <a16:creationId xmlns:a16="http://schemas.microsoft.com/office/drawing/2014/main" id="{A3156D10-2A12-4CB2-89D8-B7B4EF7085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285" y="195321"/>
            <a:ext cx="3215849" cy="1146300"/>
          </a:xfrm>
          <a:prstGeom prst="rect">
            <a:avLst/>
          </a:prstGeom>
        </p:spPr>
      </p:pic>
    </p:spTree>
    <p:extLst>
      <p:ext uri="{BB962C8B-B14F-4D97-AF65-F5344CB8AC3E}">
        <p14:creationId xmlns:p14="http://schemas.microsoft.com/office/powerpoint/2010/main" val="158610154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7FFC9FF-9EB4-C442-AB3D-C4C0C276980C}"/>
              </a:ext>
            </a:extLst>
          </p:cNvPr>
          <p:cNvPicPr>
            <a:picLocks noChangeAspect="1"/>
          </p:cNvPicPr>
          <p:nvPr/>
        </p:nvPicPr>
        <p:blipFill>
          <a:blip r:embed="rId2"/>
          <a:stretch>
            <a:fillRect/>
          </a:stretch>
        </p:blipFill>
        <p:spPr>
          <a:xfrm>
            <a:off x="0" y="0"/>
            <a:ext cx="12192000" cy="1544166"/>
          </a:xfrm>
          <a:prstGeom prst="rect">
            <a:avLst/>
          </a:prstGeom>
        </p:spPr>
      </p:pic>
      <p:sp>
        <p:nvSpPr>
          <p:cNvPr id="13" name="Diamond 12">
            <a:extLst>
              <a:ext uri="{FF2B5EF4-FFF2-40B4-BE49-F238E27FC236}">
                <a16:creationId xmlns:a16="http://schemas.microsoft.com/office/drawing/2014/main" id="{014980A3-F2A8-7449-83D2-D25E6D3568E5}"/>
              </a:ext>
            </a:extLst>
          </p:cNvPr>
          <p:cNvSpPr/>
          <p:nvPr/>
        </p:nvSpPr>
        <p:spPr>
          <a:xfrm>
            <a:off x="1158667" y="2732938"/>
            <a:ext cx="914400" cy="914400"/>
          </a:xfrm>
          <a:prstGeom prst="diamond">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Chevron 13">
            <a:extLst>
              <a:ext uri="{FF2B5EF4-FFF2-40B4-BE49-F238E27FC236}">
                <a16:creationId xmlns:a16="http://schemas.microsoft.com/office/drawing/2014/main" id="{640A280D-77E2-A146-8380-98BAAD063E77}"/>
              </a:ext>
            </a:extLst>
          </p:cNvPr>
          <p:cNvSpPr/>
          <p:nvPr/>
        </p:nvSpPr>
        <p:spPr>
          <a:xfrm>
            <a:off x="1750336" y="2732938"/>
            <a:ext cx="9887218" cy="914400"/>
          </a:xfrm>
          <a:prstGeom prst="chevron">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Go to your Classwork page. </a:t>
            </a:r>
          </a:p>
        </p:txBody>
      </p:sp>
      <p:sp>
        <p:nvSpPr>
          <p:cNvPr id="15" name="Diamond 14">
            <a:extLst>
              <a:ext uri="{FF2B5EF4-FFF2-40B4-BE49-F238E27FC236}">
                <a16:creationId xmlns:a16="http://schemas.microsoft.com/office/drawing/2014/main" id="{4CACD256-25B1-6747-8300-D59E64B63EC7}"/>
              </a:ext>
            </a:extLst>
          </p:cNvPr>
          <p:cNvSpPr/>
          <p:nvPr/>
        </p:nvSpPr>
        <p:spPr>
          <a:xfrm>
            <a:off x="1158667" y="3887038"/>
            <a:ext cx="914400" cy="914400"/>
          </a:xfrm>
          <a:prstGeom prst="diamond">
            <a:avLst/>
          </a:prstGeom>
          <a:noFill/>
          <a:ln w="12700" cap="flat" cmpd="sng" algn="ctr">
            <a:solidFill>
              <a:srgbClr val="4472C4"/>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 name="Chevron 15">
            <a:extLst>
              <a:ext uri="{FF2B5EF4-FFF2-40B4-BE49-F238E27FC236}">
                <a16:creationId xmlns:a16="http://schemas.microsoft.com/office/drawing/2014/main" id="{955A8514-595A-E04F-992D-C61971D9BDA1}"/>
              </a:ext>
            </a:extLst>
          </p:cNvPr>
          <p:cNvSpPr/>
          <p:nvPr/>
        </p:nvSpPr>
        <p:spPr>
          <a:xfrm>
            <a:off x="1750336" y="3887038"/>
            <a:ext cx="9887218" cy="914400"/>
          </a:xfrm>
          <a:prstGeom prst="chevron">
            <a:avLst/>
          </a:prstGeom>
          <a:solidFill>
            <a:srgbClr val="4472C4">
              <a:lumMod val="20000"/>
              <a:lumOff val="80000"/>
            </a:srgbClr>
          </a:solidFill>
          <a:ln w="12700" cap="flat" cmpd="sng" algn="ctr">
            <a:noFill/>
            <a:prstDash val="solid"/>
            <a:miter lim="800000"/>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PH" sz="2800">
                <a:solidFill>
                  <a:prstClr val="black"/>
                </a:solidFill>
                <a:latin typeface="Arial" panose="020B0604020202020204" pitchFamily="34" charset="0"/>
                <a:cs typeface="Arial" panose="020B0604020202020204" pitchFamily="34" charset="0"/>
              </a:rPr>
              <a:t>A</a:t>
            </a:r>
            <a:r>
              <a:rPr kumimoji="0" lang="en-PH"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dd material. Put ”Solar System” as title.</a:t>
            </a:r>
          </a:p>
        </p:txBody>
      </p:sp>
      <p:sp>
        <p:nvSpPr>
          <p:cNvPr id="17" name="Diamond 16">
            <a:extLst>
              <a:ext uri="{FF2B5EF4-FFF2-40B4-BE49-F238E27FC236}">
                <a16:creationId xmlns:a16="http://schemas.microsoft.com/office/drawing/2014/main" id="{12B9D344-1C10-CB45-B62E-F3C2634C12B9}"/>
              </a:ext>
            </a:extLst>
          </p:cNvPr>
          <p:cNvSpPr/>
          <p:nvPr/>
        </p:nvSpPr>
        <p:spPr>
          <a:xfrm>
            <a:off x="1158667" y="5041138"/>
            <a:ext cx="914400" cy="914400"/>
          </a:xfrm>
          <a:prstGeom prst="diamond">
            <a:avLst/>
          </a:prstGeom>
          <a:noFill/>
          <a:ln w="12700" cap="flat" cmpd="sng" algn="ctr">
            <a:solidFill>
              <a:srgbClr val="70AD47"/>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8" name="Chevron 17">
            <a:extLst>
              <a:ext uri="{FF2B5EF4-FFF2-40B4-BE49-F238E27FC236}">
                <a16:creationId xmlns:a16="http://schemas.microsoft.com/office/drawing/2014/main" id="{165111ED-71D8-EE47-A972-982B3E063093}"/>
              </a:ext>
            </a:extLst>
          </p:cNvPr>
          <p:cNvSpPr/>
          <p:nvPr/>
        </p:nvSpPr>
        <p:spPr>
          <a:xfrm>
            <a:off x="1750336" y="5041138"/>
            <a:ext cx="9887218" cy="914400"/>
          </a:xfrm>
          <a:prstGeom prst="chevron">
            <a:avLst/>
          </a:prstGeom>
          <a:solidFill>
            <a:srgbClr val="70AD47">
              <a:lumMod val="20000"/>
              <a:lumOff val="80000"/>
            </a:srgbClr>
          </a:solidFill>
          <a:ln w="12700" cap="flat" cmpd="sng" algn="ctr">
            <a:noFill/>
            <a:prstDash val="solid"/>
            <a:miter lim="800000"/>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PH"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Attach a </a:t>
            </a:r>
            <a:r>
              <a:rPr lang="en-PH" sz="2800">
                <a:solidFill>
                  <a:prstClr val="black"/>
                </a:solidFill>
                <a:latin typeface="Arial" panose="020B0604020202020204" pitchFamily="34" charset="0"/>
                <a:cs typeface="Arial" panose="020B0604020202020204" pitchFamily="34" charset="0"/>
              </a:rPr>
              <a:t>video from Y</a:t>
            </a:r>
            <a:r>
              <a:rPr kumimoji="0" lang="en-PH" sz="2800"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outube</a:t>
            </a:r>
            <a:r>
              <a:rPr lang="en-PH" sz="2800">
                <a:solidFill>
                  <a:prstClr val="black"/>
                </a:solidFill>
                <a:latin typeface="Arial" panose="020B0604020202020204" pitchFamily="34" charset="0"/>
                <a:cs typeface="Arial" panose="020B0604020202020204" pitchFamily="34" charset="0"/>
              </a:rPr>
              <a:t>: search </a:t>
            </a:r>
            <a:r>
              <a:rPr kumimoji="0" lang="en-PH"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“Solar system”.</a:t>
            </a:r>
          </a:p>
        </p:txBody>
      </p:sp>
      <p:sp>
        <p:nvSpPr>
          <p:cNvPr id="19" name="TextBox 18">
            <a:extLst>
              <a:ext uri="{FF2B5EF4-FFF2-40B4-BE49-F238E27FC236}">
                <a16:creationId xmlns:a16="http://schemas.microsoft.com/office/drawing/2014/main" id="{EF9478FE-1F87-1B47-83C9-0281C0A4F622}"/>
              </a:ext>
            </a:extLst>
          </p:cNvPr>
          <p:cNvSpPr txBox="1"/>
          <p:nvPr/>
        </p:nvSpPr>
        <p:spPr>
          <a:xfrm>
            <a:off x="1401149" y="2928528"/>
            <a:ext cx="385042"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1</a:t>
            </a:r>
          </a:p>
        </p:txBody>
      </p:sp>
      <p:sp>
        <p:nvSpPr>
          <p:cNvPr id="20" name="TextBox 19">
            <a:extLst>
              <a:ext uri="{FF2B5EF4-FFF2-40B4-BE49-F238E27FC236}">
                <a16:creationId xmlns:a16="http://schemas.microsoft.com/office/drawing/2014/main" id="{5214744A-4011-EE42-AC54-058E06265C6C}"/>
              </a:ext>
            </a:extLst>
          </p:cNvPr>
          <p:cNvSpPr txBox="1"/>
          <p:nvPr/>
        </p:nvSpPr>
        <p:spPr>
          <a:xfrm>
            <a:off x="1401149" y="4082628"/>
            <a:ext cx="385042"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2</a:t>
            </a:r>
          </a:p>
        </p:txBody>
      </p:sp>
      <p:sp>
        <p:nvSpPr>
          <p:cNvPr id="21" name="TextBox 20">
            <a:extLst>
              <a:ext uri="{FF2B5EF4-FFF2-40B4-BE49-F238E27FC236}">
                <a16:creationId xmlns:a16="http://schemas.microsoft.com/office/drawing/2014/main" id="{3CF58F9D-6218-1C41-83E1-0AB62076283C}"/>
              </a:ext>
            </a:extLst>
          </p:cNvPr>
          <p:cNvSpPr txBox="1"/>
          <p:nvPr/>
        </p:nvSpPr>
        <p:spPr>
          <a:xfrm>
            <a:off x="1423346" y="5236728"/>
            <a:ext cx="385042"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3</a:t>
            </a:r>
          </a:p>
        </p:txBody>
      </p:sp>
      <p:sp>
        <p:nvSpPr>
          <p:cNvPr id="22" name="TextBox 19">
            <a:extLst>
              <a:ext uri="{FF2B5EF4-FFF2-40B4-BE49-F238E27FC236}">
                <a16:creationId xmlns:a16="http://schemas.microsoft.com/office/drawing/2014/main" id="{2CC7DDC6-858D-DC4C-99A1-9ECD70D87C2B}"/>
              </a:ext>
            </a:extLst>
          </p:cNvPr>
          <p:cNvSpPr txBox="1"/>
          <p:nvPr/>
        </p:nvSpPr>
        <p:spPr>
          <a:xfrm>
            <a:off x="909673" y="2059090"/>
            <a:ext cx="11542959" cy="553998"/>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PH" sz="3600" b="1" i="0" u="none" strike="noStrike" kern="1200" cap="none" spc="0" normalizeH="0" baseline="0" noProof="0">
                <a:ln>
                  <a:noFill/>
                </a:ln>
                <a:solidFill>
                  <a:srgbClr val="0067AC"/>
                </a:solidFill>
                <a:effectLst/>
                <a:uLnTx/>
                <a:uFillTx/>
                <a:latin typeface="Arial" panose="020B0604020202020204" pitchFamily="34" charset="0"/>
                <a:ea typeface="+mn-ea"/>
                <a:cs typeface="Arial" panose="020B0604020202020204" pitchFamily="34" charset="0"/>
              </a:rPr>
              <a:t>Activity 5. Let us add resources.</a:t>
            </a:r>
          </a:p>
        </p:txBody>
      </p:sp>
      <p:pic>
        <p:nvPicPr>
          <p:cNvPr id="2" name="Picture 1" descr="A close up of a logo&#10;&#10;Description automatically generated">
            <a:extLst>
              <a:ext uri="{FF2B5EF4-FFF2-40B4-BE49-F238E27FC236}">
                <a16:creationId xmlns:a16="http://schemas.microsoft.com/office/drawing/2014/main" id="{C427C7A4-DAC9-4D45-BB4D-F0FB91DCD5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295" y="195321"/>
            <a:ext cx="3215849" cy="1146300"/>
          </a:xfrm>
          <a:prstGeom prst="rect">
            <a:avLst/>
          </a:prstGeom>
        </p:spPr>
      </p:pic>
    </p:spTree>
    <p:extLst>
      <p:ext uri="{BB962C8B-B14F-4D97-AF65-F5344CB8AC3E}">
        <p14:creationId xmlns:p14="http://schemas.microsoft.com/office/powerpoint/2010/main" val="65065793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7FFC9FF-9EB4-C442-AB3D-C4C0C276980C}"/>
              </a:ext>
            </a:extLst>
          </p:cNvPr>
          <p:cNvPicPr>
            <a:picLocks noChangeAspect="1"/>
          </p:cNvPicPr>
          <p:nvPr/>
        </p:nvPicPr>
        <p:blipFill>
          <a:blip r:embed="rId2"/>
          <a:stretch>
            <a:fillRect/>
          </a:stretch>
        </p:blipFill>
        <p:spPr>
          <a:xfrm>
            <a:off x="0" y="0"/>
            <a:ext cx="12192000" cy="1544166"/>
          </a:xfrm>
          <a:prstGeom prst="rect">
            <a:avLst/>
          </a:prstGeom>
        </p:spPr>
      </p:pic>
      <p:sp>
        <p:nvSpPr>
          <p:cNvPr id="23" name="Diamond 22">
            <a:extLst>
              <a:ext uri="{FF2B5EF4-FFF2-40B4-BE49-F238E27FC236}">
                <a16:creationId xmlns:a16="http://schemas.microsoft.com/office/drawing/2014/main" id="{43EDFCA5-C7F2-3344-9548-B57C7F6D3ABC}"/>
              </a:ext>
            </a:extLst>
          </p:cNvPr>
          <p:cNvSpPr/>
          <p:nvPr/>
        </p:nvSpPr>
        <p:spPr>
          <a:xfrm>
            <a:off x="1074261" y="2704802"/>
            <a:ext cx="914400" cy="914400"/>
          </a:xfrm>
          <a:prstGeom prst="diamond">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Chevron 23">
            <a:extLst>
              <a:ext uri="{FF2B5EF4-FFF2-40B4-BE49-F238E27FC236}">
                <a16:creationId xmlns:a16="http://schemas.microsoft.com/office/drawing/2014/main" id="{A6A7B426-1BD4-8D4F-B4B3-27159D4C9268}"/>
              </a:ext>
            </a:extLst>
          </p:cNvPr>
          <p:cNvSpPr/>
          <p:nvPr/>
        </p:nvSpPr>
        <p:spPr>
          <a:xfrm>
            <a:off x="1665930" y="2704802"/>
            <a:ext cx="9887218" cy="914400"/>
          </a:xfrm>
          <a:prstGeom prst="chevron">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Go to your Classwork page. </a:t>
            </a:r>
          </a:p>
        </p:txBody>
      </p:sp>
      <p:sp>
        <p:nvSpPr>
          <p:cNvPr id="25" name="Diamond 24">
            <a:extLst>
              <a:ext uri="{FF2B5EF4-FFF2-40B4-BE49-F238E27FC236}">
                <a16:creationId xmlns:a16="http://schemas.microsoft.com/office/drawing/2014/main" id="{35D5CB15-830C-5B4D-9196-D54A2663B8BA}"/>
              </a:ext>
            </a:extLst>
          </p:cNvPr>
          <p:cNvSpPr/>
          <p:nvPr/>
        </p:nvSpPr>
        <p:spPr>
          <a:xfrm>
            <a:off x="1074261" y="3858902"/>
            <a:ext cx="914400" cy="914400"/>
          </a:xfrm>
          <a:prstGeom prst="diamond">
            <a:avLst/>
          </a:prstGeom>
          <a:noFill/>
          <a:ln w="12700" cap="flat" cmpd="sng" algn="ctr">
            <a:solidFill>
              <a:srgbClr val="4472C4"/>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6" name="Chevron 25">
            <a:extLst>
              <a:ext uri="{FF2B5EF4-FFF2-40B4-BE49-F238E27FC236}">
                <a16:creationId xmlns:a16="http://schemas.microsoft.com/office/drawing/2014/main" id="{175097A6-B07B-6049-A2F7-7253FDC3A868}"/>
              </a:ext>
            </a:extLst>
          </p:cNvPr>
          <p:cNvSpPr/>
          <p:nvPr/>
        </p:nvSpPr>
        <p:spPr>
          <a:xfrm>
            <a:off x="1665930" y="3858902"/>
            <a:ext cx="9887218" cy="914400"/>
          </a:xfrm>
          <a:prstGeom prst="chevron">
            <a:avLst/>
          </a:prstGeom>
          <a:solidFill>
            <a:srgbClr val="4472C4">
              <a:lumMod val="20000"/>
              <a:lumOff val="80000"/>
            </a:srgbClr>
          </a:solidFill>
          <a:ln w="12700" cap="flat" cmpd="sng" algn="ctr">
            <a:noFill/>
            <a:prstDash val="solid"/>
            <a:miter lim="800000"/>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PH"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Create an assignment for your students.</a:t>
            </a:r>
          </a:p>
        </p:txBody>
      </p:sp>
      <p:sp>
        <p:nvSpPr>
          <p:cNvPr id="27" name="Diamond 26">
            <a:extLst>
              <a:ext uri="{FF2B5EF4-FFF2-40B4-BE49-F238E27FC236}">
                <a16:creationId xmlns:a16="http://schemas.microsoft.com/office/drawing/2014/main" id="{DBE0BB46-BB39-3741-A8A8-414978917A8B}"/>
              </a:ext>
            </a:extLst>
          </p:cNvPr>
          <p:cNvSpPr/>
          <p:nvPr/>
        </p:nvSpPr>
        <p:spPr>
          <a:xfrm>
            <a:off x="1074261" y="5013002"/>
            <a:ext cx="914400" cy="914400"/>
          </a:xfrm>
          <a:prstGeom prst="diamond">
            <a:avLst/>
          </a:prstGeom>
          <a:noFill/>
          <a:ln w="12700" cap="flat" cmpd="sng" algn="ctr">
            <a:solidFill>
              <a:srgbClr val="70AD47"/>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8" name="Chevron 27">
            <a:extLst>
              <a:ext uri="{FF2B5EF4-FFF2-40B4-BE49-F238E27FC236}">
                <a16:creationId xmlns:a16="http://schemas.microsoft.com/office/drawing/2014/main" id="{CD1D5D10-E25F-1845-9AD4-4789B2B10423}"/>
              </a:ext>
            </a:extLst>
          </p:cNvPr>
          <p:cNvSpPr/>
          <p:nvPr/>
        </p:nvSpPr>
        <p:spPr>
          <a:xfrm>
            <a:off x="1665930" y="5013002"/>
            <a:ext cx="9887218" cy="914400"/>
          </a:xfrm>
          <a:prstGeom prst="chevron">
            <a:avLst/>
          </a:prstGeom>
          <a:solidFill>
            <a:srgbClr val="70AD47">
              <a:lumMod val="20000"/>
              <a:lumOff val="80000"/>
            </a:srgbClr>
          </a:solidFill>
          <a:ln w="12700" cap="flat" cmpd="sng" algn="ctr">
            <a:noFill/>
            <a:prstDash val="solid"/>
            <a:miter lim="800000"/>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PH"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Make sure that your assignment topic is related to your subject.</a:t>
            </a:r>
          </a:p>
        </p:txBody>
      </p:sp>
      <p:sp>
        <p:nvSpPr>
          <p:cNvPr id="29" name="TextBox 28">
            <a:extLst>
              <a:ext uri="{FF2B5EF4-FFF2-40B4-BE49-F238E27FC236}">
                <a16:creationId xmlns:a16="http://schemas.microsoft.com/office/drawing/2014/main" id="{80E50553-8C4C-CD43-B8FA-40A757AA028C}"/>
              </a:ext>
            </a:extLst>
          </p:cNvPr>
          <p:cNvSpPr txBox="1"/>
          <p:nvPr/>
        </p:nvSpPr>
        <p:spPr>
          <a:xfrm>
            <a:off x="1316743" y="2900392"/>
            <a:ext cx="385042"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1</a:t>
            </a:r>
          </a:p>
        </p:txBody>
      </p:sp>
      <p:sp>
        <p:nvSpPr>
          <p:cNvPr id="30" name="TextBox 29">
            <a:extLst>
              <a:ext uri="{FF2B5EF4-FFF2-40B4-BE49-F238E27FC236}">
                <a16:creationId xmlns:a16="http://schemas.microsoft.com/office/drawing/2014/main" id="{579FD223-0B56-8541-8AF9-12857D5C093D}"/>
              </a:ext>
            </a:extLst>
          </p:cNvPr>
          <p:cNvSpPr txBox="1"/>
          <p:nvPr/>
        </p:nvSpPr>
        <p:spPr>
          <a:xfrm>
            <a:off x="1316743" y="4054492"/>
            <a:ext cx="385042"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2</a:t>
            </a:r>
          </a:p>
        </p:txBody>
      </p:sp>
      <p:sp>
        <p:nvSpPr>
          <p:cNvPr id="31" name="TextBox 30">
            <a:extLst>
              <a:ext uri="{FF2B5EF4-FFF2-40B4-BE49-F238E27FC236}">
                <a16:creationId xmlns:a16="http://schemas.microsoft.com/office/drawing/2014/main" id="{4F46312A-B07C-B540-9F32-25D0707177DA}"/>
              </a:ext>
            </a:extLst>
          </p:cNvPr>
          <p:cNvSpPr txBox="1"/>
          <p:nvPr/>
        </p:nvSpPr>
        <p:spPr>
          <a:xfrm>
            <a:off x="1338940" y="5208592"/>
            <a:ext cx="385042"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3</a:t>
            </a:r>
          </a:p>
        </p:txBody>
      </p:sp>
      <p:sp>
        <p:nvSpPr>
          <p:cNvPr id="32" name="TextBox 19">
            <a:extLst>
              <a:ext uri="{FF2B5EF4-FFF2-40B4-BE49-F238E27FC236}">
                <a16:creationId xmlns:a16="http://schemas.microsoft.com/office/drawing/2014/main" id="{24366CE6-2290-0E4B-B0FA-5B085E9E5153}"/>
              </a:ext>
            </a:extLst>
          </p:cNvPr>
          <p:cNvSpPr txBox="1"/>
          <p:nvPr/>
        </p:nvSpPr>
        <p:spPr>
          <a:xfrm>
            <a:off x="825267" y="2030954"/>
            <a:ext cx="11542959" cy="553998"/>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PH" sz="3600" b="1" i="0" u="none" strike="noStrike" kern="1200" cap="none" spc="0" normalizeH="0" baseline="0" noProof="0">
                <a:ln>
                  <a:noFill/>
                </a:ln>
                <a:solidFill>
                  <a:srgbClr val="0067AC"/>
                </a:solidFill>
                <a:effectLst/>
                <a:uLnTx/>
                <a:uFillTx/>
                <a:latin typeface="Arial" panose="020B0604020202020204" pitchFamily="34" charset="0"/>
                <a:ea typeface="+mn-ea"/>
                <a:cs typeface="Arial" panose="020B0604020202020204" pitchFamily="34" charset="0"/>
              </a:rPr>
              <a:t>Activity 6. Let us add assignments.</a:t>
            </a:r>
          </a:p>
        </p:txBody>
      </p:sp>
      <p:pic>
        <p:nvPicPr>
          <p:cNvPr id="2" name="Picture 1" descr="A close up of a logo&#10;&#10;Description automatically generated">
            <a:extLst>
              <a:ext uri="{FF2B5EF4-FFF2-40B4-BE49-F238E27FC236}">
                <a16:creationId xmlns:a16="http://schemas.microsoft.com/office/drawing/2014/main" id="{5413621C-FA4B-4AC8-923D-C4C1313147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285" y="195321"/>
            <a:ext cx="3215849" cy="1146300"/>
          </a:xfrm>
          <a:prstGeom prst="rect">
            <a:avLst/>
          </a:prstGeom>
        </p:spPr>
      </p:pic>
    </p:spTree>
    <p:extLst>
      <p:ext uri="{BB962C8B-B14F-4D97-AF65-F5344CB8AC3E}">
        <p14:creationId xmlns:p14="http://schemas.microsoft.com/office/powerpoint/2010/main" val="336356713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F46721"/>
        </a:solidFill>
        <a:effectLst/>
      </p:bgPr>
    </p:bg>
    <p:spTree>
      <p:nvGrpSpPr>
        <p:cNvPr id="1" name=""/>
        <p:cNvGrpSpPr/>
        <p:nvPr/>
      </p:nvGrpSpPr>
      <p:grpSpPr>
        <a:xfrm>
          <a:off x="0" y="0"/>
          <a:ext cx="0" cy="0"/>
          <a:chOff x="0" y="0"/>
          <a:chExt cx="0" cy="0"/>
        </a:xfrm>
      </p:grpSpPr>
      <p:sp>
        <p:nvSpPr>
          <p:cNvPr id="2" name="AutoShape 2"/>
          <p:cNvSpPr/>
          <p:nvPr/>
        </p:nvSpPr>
        <p:spPr>
          <a:xfrm>
            <a:off x="125194" y="0"/>
            <a:ext cx="6507642" cy="6858000"/>
          </a:xfrm>
          <a:prstGeom prst="rect">
            <a:avLst/>
          </a:prstGeom>
          <a:solidFill>
            <a:srgbClr val="F3F5F0"/>
          </a:solidFill>
        </p:spPr>
      </p:sp>
      <p:pic>
        <p:nvPicPr>
          <p:cNvPr id="3" name="Picture 3"/>
          <p:cNvPicPr>
            <a:picLocks noChangeAspect="1"/>
          </p:cNvPicPr>
          <p:nvPr/>
        </p:nvPicPr>
        <p:blipFill>
          <a:blip r:embed="rId2"/>
          <a:srcRect l="819" t="68216"/>
          <a:stretch>
            <a:fillRect/>
          </a:stretch>
        </p:blipFill>
        <p:spPr>
          <a:xfrm>
            <a:off x="9797692" y="3174410"/>
            <a:ext cx="1708509" cy="509181"/>
          </a:xfrm>
          <a:prstGeom prst="rect">
            <a:avLst/>
          </a:prstGeom>
        </p:spPr>
      </p:pic>
      <p:sp>
        <p:nvSpPr>
          <p:cNvPr id="6" name="TextBox 6"/>
          <p:cNvSpPr txBox="1"/>
          <p:nvPr/>
        </p:nvSpPr>
        <p:spPr>
          <a:xfrm>
            <a:off x="7371135" y="810625"/>
            <a:ext cx="4306203" cy="1368003"/>
          </a:xfrm>
          <a:prstGeom prst="rect">
            <a:avLst/>
          </a:prstGeom>
        </p:spPr>
        <p:txBody>
          <a:bodyPr wrap="square" lIns="0" tIns="0" rIns="0" bIns="0" rtlCol="0" anchor="t">
            <a:spAutoFit/>
          </a:bodyPr>
          <a:lstStyle/>
          <a:p>
            <a:pPr algn="r" defTabSz="609630">
              <a:lnSpc>
                <a:spcPts val="5120"/>
              </a:lnSpc>
            </a:pPr>
            <a:r>
              <a:rPr lang="en-US" sz="6600" b="1">
                <a:solidFill>
                  <a:srgbClr val="F3F5F0"/>
                </a:solidFill>
                <a:latin typeface="Archivo Black"/>
              </a:rPr>
              <a:t>Q&amp;A</a:t>
            </a:r>
          </a:p>
          <a:p>
            <a:pPr algn="r" defTabSz="609630">
              <a:lnSpc>
                <a:spcPts val="5120"/>
              </a:lnSpc>
            </a:pPr>
            <a:r>
              <a:rPr lang="en-US" sz="6600" b="1">
                <a:solidFill>
                  <a:srgbClr val="F3F5F0"/>
                </a:solidFill>
                <a:latin typeface="Archivo Black"/>
              </a:rPr>
              <a:t>Portion</a:t>
            </a:r>
          </a:p>
        </p:txBody>
      </p:sp>
      <p:pic>
        <p:nvPicPr>
          <p:cNvPr id="15" name="Picture 6">
            <a:extLst>
              <a:ext uri="{FF2B5EF4-FFF2-40B4-BE49-F238E27FC236}">
                <a16:creationId xmlns:a16="http://schemas.microsoft.com/office/drawing/2014/main" id="{A3783871-A878-4486-BE52-FEF007B9C3E0}"/>
              </a:ext>
            </a:extLst>
          </p:cNvPr>
          <p:cNvPicPr>
            <a:picLocks noChangeAspect="1"/>
          </p:cNvPicPr>
          <p:nvPr/>
        </p:nvPicPr>
        <p:blipFill>
          <a:blip r:embed="rId3"/>
          <a:srcRect/>
          <a:stretch>
            <a:fillRect/>
          </a:stretch>
        </p:blipFill>
        <p:spPr>
          <a:xfrm>
            <a:off x="872035" y="6344817"/>
            <a:ext cx="1042963" cy="266825"/>
          </a:xfrm>
          <a:prstGeom prst="rect">
            <a:avLst/>
          </a:prstGeom>
        </p:spPr>
      </p:pic>
      <p:pic>
        <p:nvPicPr>
          <p:cNvPr id="12" name="Picture 11">
            <a:extLst>
              <a:ext uri="{FF2B5EF4-FFF2-40B4-BE49-F238E27FC236}">
                <a16:creationId xmlns:a16="http://schemas.microsoft.com/office/drawing/2014/main" id="{C756FBB0-EEE6-2147-B431-F667908BF103}"/>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872035" y="1971213"/>
            <a:ext cx="4912650" cy="3684488"/>
          </a:xfrm>
          <a:prstGeom prst="rect">
            <a:avLst/>
          </a:prstGeom>
        </p:spPr>
      </p:pic>
      <p:pic>
        <p:nvPicPr>
          <p:cNvPr id="4" name="Picture 3" descr="A close up of a logo&#10;&#10;Description automatically generated">
            <a:extLst>
              <a:ext uri="{FF2B5EF4-FFF2-40B4-BE49-F238E27FC236}">
                <a16:creationId xmlns:a16="http://schemas.microsoft.com/office/drawing/2014/main" id="{C1DD6642-AF4C-4880-B837-BCC1604EC2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7073" y="151507"/>
            <a:ext cx="3215849" cy="11463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58185654-5834-F04D-85A9-B377C1A6D6F2}"/>
              </a:ext>
            </a:extLst>
          </p:cNvPr>
          <p:cNvPicPr>
            <a:picLocks noChangeAspect="1"/>
          </p:cNvPicPr>
          <p:nvPr/>
        </p:nvPicPr>
        <p:blipFill>
          <a:blip r:embed="rId2"/>
          <a:srcRect/>
          <a:stretch>
            <a:fillRect/>
          </a:stretch>
        </p:blipFill>
        <p:spPr>
          <a:xfrm>
            <a:off x="286925" y="6301677"/>
            <a:ext cx="1042963" cy="266825"/>
          </a:xfrm>
          <a:prstGeom prst="rect">
            <a:avLst/>
          </a:prstGeom>
        </p:spPr>
      </p:pic>
      <p:pic>
        <p:nvPicPr>
          <p:cNvPr id="7" name="Picture 6">
            <a:extLst>
              <a:ext uri="{FF2B5EF4-FFF2-40B4-BE49-F238E27FC236}">
                <a16:creationId xmlns:a16="http://schemas.microsoft.com/office/drawing/2014/main" id="{65CA7011-1782-D543-85D5-F6A75B3C2AD6}"/>
              </a:ext>
            </a:extLst>
          </p:cNvPr>
          <p:cNvPicPr>
            <a:picLocks noChangeAspect="1"/>
          </p:cNvPicPr>
          <p:nvPr/>
        </p:nvPicPr>
        <p:blipFill>
          <a:blip r:embed="rId3"/>
          <a:stretch>
            <a:fillRect/>
          </a:stretch>
        </p:blipFill>
        <p:spPr>
          <a:xfrm>
            <a:off x="3082887" y="2545500"/>
            <a:ext cx="6026225" cy="4023002"/>
          </a:xfrm>
          <a:prstGeom prst="rect">
            <a:avLst/>
          </a:prstGeom>
          <a:ln>
            <a:noFill/>
          </a:ln>
        </p:spPr>
      </p:pic>
      <p:pic>
        <p:nvPicPr>
          <p:cNvPr id="1030" name="Picture 6" descr="Microsoft Excel - Wikipedia">
            <a:extLst>
              <a:ext uri="{FF2B5EF4-FFF2-40B4-BE49-F238E27FC236}">
                <a16:creationId xmlns:a16="http://schemas.microsoft.com/office/drawing/2014/main" id="{7017C23A-5811-DE46-9144-FF78EF7065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53320" y="800352"/>
            <a:ext cx="1110360" cy="103267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Microsoft Word - Wikipedia">
            <a:extLst>
              <a:ext uri="{FF2B5EF4-FFF2-40B4-BE49-F238E27FC236}">
                <a16:creationId xmlns:a16="http://schemas.microsoft.com/office/drawing/2014/main" id="{CDAD0E73-ED55-F64B-9BBD-01E482FFBB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48226" y="2108622"/>
            <a:ext cx="1110361" cy="103267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Microsoft PowerPoint - Wikipedia">
            <a:extLst>
              <a:ext uri="{FF2B5EF4-FFF2-40B4-BE49-F238E27FC236}">
                <a16:creationId xmlns:a16="http://schemas.microsoft.com/office/drawing/2014/main" id="{6D452D90-CC08-8948-B06B-8DDB4FB03D1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07967" y="1057100"/>
            <a:ext cx="1110362" cy="1032672"/>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Microsoft Whiteboard - The canvas where ideas, content, &amp; people come  together | Product Hunt">
            <a:extLst>
              <a:ext uri="{FF2B5EF4-FFF2-40B4-BE49-F238E27FC236}">
                <a16:creationId xmlns:a16="http://schemas.microsoft.com/office/drawing/2014/main" id="{58661CC5-F670-5145-AC88-19C4A20E3F29}"/>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5442" t="16729" r="17978" b="16691"/>
          <a:stretch/>
        </p:blipFill>
        <p:spPr bwMode="auto">
          <a:xfrm>
            <a:off x="9811103" y="2098221"/>
            <a:ext cx="1032671" cy="1032671"/>
          </a:xfrm>
          <a:prstGeom prst="rect">
            <a:avLst/>
          </a:prstGeom>
          <a:noFill/>
          <a:extLst>
            <a:ext uri="{909E8E84-426E-40DD-AFC4-6F175D3DCCD1}">
              <a14:hiddenFill xmlns:a14="http://schemas.microsoft.com/office/drawing/2010/main">
                <a:solidFill>
                  <a:srgbClr val="FFFFFF"/>
                </a:solidFill>
              </a14:hiddenFill>
            </a:ext>
          </a:extLst>
        </p:spPr>
      </p:pic>
      <p:cxnSp>
        <p:nvCxnSpPr>
          <p:cNvPr id="9" name="Curved Connector 8">
            <a:extLst>
              <a:ext uri="{FF2B5EF4-FFF2-40B4-BE49-F238E27FC236}">
                <a16:creationId xmlns:a16="http://schemas.microsoft.com/office/drawing/2014/main" id="{75ACD67B-6C59-0545-96FA-D4CFABCB6C44}"/>
              </a:ext>
            </a:extLst>
          </p:cNvPr>
          <p:cNvCxnSpPr/>
          <p:nvPr/>
        </p:nvCxnSpPr>
        <p:spPr>
          <a:xfrm>
            <a:off x="2458587" y="2624957"/>
            <a:ext cx="1246514" cy="804043"/>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urved Connector 10">
            <a:extLst>
              <a:ext uri="{FF2B5EF4-FFF2-40B4-BE49-F238E27FC236}">
                <a16:creationId xmlns:a16="http://schemas.microsoft.com/office/drawing/2014/main" id="{1DF7EB0D-0278-FE43-BFA3-1EF9371273F2}"/>
              </a:ext>
            </a:extLst>
          </p:cNvPr>
          <p:cNvCxnSpPr/>
          <p:nvPr/>
        </p:nvCxnSpPr>
        <p:spPr>
          <a:xfrm rot="16200000" flipH="1">
            <a:off x="4099557" y="2098571"/>
            <a:ext cx="923570" cy="893859"/>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urved Connector 18">
            <a:extLst>
              <a:ext uri="{FF2B5EF4-FFF2-40B4-BE49-F238E27FC236}">
                <a16:creationId xmlns:a16="http://schemas.microsoft.com/office/drawing/2014/main" id="{3F537A34-456A-124A-B40A-37B4139C3494}"/>
              </a:ext>
            </a:extLst>
          </p:cNvPr>
          <p:cNvCxnSpPr>
            <a:cxnSpLocks/>
          </p:cNvCxnSpPr>
          <p:nvPr/>
        </p:nvCxnSpPr>
        <p:spPr>
          <a:xfrm rot="5400000">
            <a:off x="5399152" y="2367414"/>
            <a:ext cx="1212130" cy="143353"/>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urved Connector 22">
            <a:extLst>
              <a:ext uri="{FF2B5EF4-FFF2-40B4-BE49-F238E27FC236}">
                <a16:creationId xmlns:a16="http://schemas.microsoft.com/office/drawing/2014/main" id="{0FEEAFCA-981A-EC44-A1BE-6E9A22779C48}"/>
              </a:ext>
            </a:extLst>
          </p:cNvPr>
          <p:cNvCxnSpPr>
            <a:cxnSpLocks/>
          </p:cNvCxnSpPr>
          <p:nvPr/>
        </p:nvCxnSpPr>
        <p:spPr>
          <a:xfrm rot="5400000">
            <a:off x="6845819" y="1943397"/>
            <a:ext cx="1263186" cy="1023506"/>
          </a:xfrm>
          <a:prstGeom prst="curvedConnector3">
            <a:avLst>
              <a:gd name="adj1" fmla="val 50000"/>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1036" name="Picture 12" descr="OneDrive (@onedrive) | Twitter">
            <a:extLst>
              <a:ext uri="{FF2B5EF4-FFF2-40B4-BE49-F238E27FC236}">
                <a16:creationId xmlns:a16="http://schemas.microsoft.com/office/drawing/2014/main" id="{718ADFE0-B3A9-2F48-8479-6A1CD3DC28F4}"/>
              </a:ext>
            </a:extLst>
          </p:cNvPr>
          <p:cNvPicPr>
            <a:picLocks noChangeAspect="1" noChangeArrowheads="1"/>
          </p:cNvPicPr>
          <p:nvPr/>
        </p:nvPicPr>
        <p:blipFill rotWithShape="1">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t="13794" b="17664"/>
          <a:stretch/>
        </p:blipFill>
        <p:spPr bwMode="auto">
          <a:xfrm>
            <a:off x="7235846" y="1071967"/>
            <a:ext cx="1506638" cy="1032671"/>
          </a:xfrm>
          <a:prstGeom prst="rect">
            <a:avLst/>
          </a:prstGeom>
          <a:noFill/>
          <a:extLst>
            <a:ext uri="{909E8E84-426E-40DD-AFC4-6F175D3DCCD1}">
              <a14:hiddenFill xmlns:a14="http://schemas.microsoft.com/office/drawing/2010/main">
                <a:solidFill>
                  <a:srgbClr val="FFFFFF"/>
                </a:solidFill>
              </a14:hiddenFill>
            </a:ext>
          </a:extLst>
        </p:spPr>
      </p:pic>
      <p:cxnSp>
        <p:nvCxnSpPr>
          <p:cNvPr id="26" name="Curved Connector 25">
            <a:extLst>
              <a:ext uri="{FF2B5EF4-FFF2-40B4-BE49-F238E27FC236}">
                <a16:creationId xmlns:a16="http://schemas.microsoft.com/office/drawing/2014/main" id="{55F88FF8-DC92-8841-8DAC-A2102FC81B4A}"/>
              </a:ext>
            </a:extLst>
          </p:cNvPr>
          <p:cNvCxnSpPr>
            <a:cxnSpLocks/>
            <a:stCxn id="1038" idx="1"/>
          </p:cNvCxnSpPr>
          <p:nvPr/>
        </p:nvCxnSpPr>
        <p:spPr>
          <a:xfrm rot="10800000" flipV="1">
            <a:off x="8268835" y="2614557"/>
            <a:ext cx="1542269" cy="814444"/>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2ABCE314-6A26-9E41-BA04-A8FCE2B8221B}"/>
              </a:ext>
            </a:extLst>
          </p:cNvPr>
          <p:cNvSpPr txBox="1"/>
          <p:nvPr/>
        </p:nvSpPr>
        <p:spPr>
          <a:xfrm>
            <a:off x="1450023" y="3220750"/>
            <a:ext cx="1223553" cy="338554"/>
          </a:xfrm>
          <a:prstGeom prst="rect">
            <a:avLst/>
          </a:prstGeom>
          <a:noFill/>
        </p:spPr>
        <p:txBody>
          <a:bodyPr wrap="square" rtlCol="0">
            <a:spAutoFit/>
          </a:bodyPr>
          <a:lstStyle/>
          <a:p>
            <a:pPr algn="ctr"/>
            <a:r>
              <a:rPr lang="en-US" sz="1600">
                <a:solidFill>
                  <a:srgbClr val="797979"/>
                </a:solidFill>
                <a:latin typeface="Arial" panose="020B0604020202020204" pitchFamily="34" charset="0"/>
                <a:cs typeface="Arial" panose="020B0604020202020204" pitchFamily="34" charset="0"/>
              </a:rPr>
              <a:t>Word</a:t>
            </a:r>
          </a:p>
        </p:txBody>
      </p:sp>
      <p:sp>
        <p:nvSpPr>
          <p:cNvPr id="30" name="TextBox 29">
            <a:extLst>
              <a:ext uri="{FF2B5EF4-FFF2-40B4-BE49-F238E27FC236}">
                <a16:creationId xmlns:a16="http://schemas.microsoft.com/office/drawing/2014/main" id="{7F5DF575-56D7-D644-B739-5207CEB5C3A1}"/>
              </a:ext>
            </a:extLst>
          </p:cNvPr>
          <p:cNvSpPr txBox="1"/>
          <p:nvPr/>
        </p:nvSpPr>
        <p:spPr>
          <a:xfrm>
            <a:off x="1733798" y="1398864"/>
            <a:ext cx="1674170" cy="338554"/>
          </a:xfrm>
          <a:prstGeom prst="rect">
            <a:avLst/>
          </a:prstGeom>
          <a:noFill/>
        </p:spPr>
        <p:txBody>
          <a:bodyPr wrap="square" rtlCol="0">
            <a:spAutoFit/>
          </a:bodyPr>
          <a:lstStyle/>
          <a:p>
            <a:pPr algn="ctr"/>
            <a:r>
              <a:rPr lang="en-US" sz="1600" err="1">
                <a:solidFill>
                  <a:srgbClr val="797979"/>
                </a:solidFill>
                <a:latin typeface="Arial" panose="020B0604020202020204" pitchFamily="34" charset="0"/>
                <a:cs typeface="Arial" panose="020B0604020202020204" pitchFamily="34" charset="0"/>
              </a:rPr>
              <a:t>Powerpoint</a:t>
            </a:r>
            <a:endParaRPr lang="en-US" sz="1600">
              <a:solidFill>
                <a:srgbClr val="797979"/>
              </a:solidFill>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983EDD9C-42F3-D740-8121-E2F9671EC8B2}"/>
              </a:ext>
            </a:extLst>
          </p:cNvPr>
          <p:cNvSpPr txBox="1"/>
          <p:nvPr/>
        </p:nvSpPr>
        <p:spPr>
          <a:xfrm>
            <a:off x="5393440" y="355758"/>
            <a:ext cx="1223553" cy="338554"/>
          </a:xfrm>
          <a:prstGeom prst="rect">
            <a:avLst/>
          </a:prstGeom>
          <a:noFill/>
        </p:spPr>
        <p:txBody>
          <a:bodyPr wrap="square" rtlCol="0">
            <a:spAutoFit/>
          </a:bodyPr>
          <a:lstStyle/>
          <a:p>
            <a:pPr algn="ctr"/>
            <a:r>
              <a:rPr lang="en-US" sz="1600">
                <a:solidFill>
                  <a:srgbClr val="797979"/>
                </a:solidFill>
                <a:latin typeface="Arial" panose="020B0604020202020204" pitchFamily="34" charset="0"/>
                <a:cs typeface="Arial" panose="020B0604020202020204" pitchFamily="34" charset="0"/>
              </a:rPr>
              <a:t>Excel</a:t>
            </a:r>
          </a:p>
        </p:txBody>
      </p:sp>
      <p:sp>
        <p:nvSpPr>
          <p:cNvPr id="32" name="TextBox 31">
            <a:extLst>
              <a:ext uri="{FF2B5EF4-FFF2-40B4-BE49-F238E27FC236}">
                <a16:creationId xmlns:a16="http://schemas.microsoft.com/office/drawing/2014/main" id="{0447437C-7F4A-714A-AF6E-6BFA3D7A4512}"/>
              </a:ext>
            </a:extLst>
          </p:cNvPr>
          <p:cNvSpPr txBox="1"/>
          <p:nvPr/>
        </p:nvSpPr>
        <p:spPr>
          <a:xfrm>
            <a:off x="7377386" y="824102"/>
            <a:ext cx="1223553" cy="338554"/>
          </a:xfrm>
          <a:prstGeom prst="rect">
            <a:avLst/>
          </a:prstGeom>
          <a:noFill/>
        </p:spPr>
        <p:txBody>
          <a:bodyPr wrap="square" rtlCol="0">
            <a:spAutoFit/>
          </a:bodyPr>
          <a:lstStyle/>
          <a:p>
            <a:pPr algn="ctr"/>
            <a:r>
              <a:rPr lang="en-US" sz="1600">
                <a:solidFill>
                  <a:srgbClr val="797979"/>
                </a:solidFill>
                <a:latin typeface="Arial" panose="020B0604020202020204" pitchFamily="34" charset="0"/>
                <a:cs typeface="Arial" panose="020B0604020202020204" pitchFamily="34" charset="0"/>
              </a:rPr>
              <a:t>OneDrive</a:t>
            </a:r>
          </a:p>
        </p:txBody>
      </p:sp>
      <p:sp>
        <p:nvSpPr>
          <p:cNvPr id="33" name="TextBox 32">
            <a:extLst>
              <a:ext uri="{FF2B5EF4-FFF2-40B4-BE49-F238E27FC236}">
                <a16:creationId xmlns:a16="http://schemas.microsoft.com/office/drawing/2014/main" id="{FE3DE401-A56A-7D48-AC25-43C5C190B572}"/>
              </a:ext>
            </a:extLst>
          </p:cNvPr>
          <p:cNvSpPr txBox="1"/>
          <p:nvPr/>
        </p:nvSpPr>
        <p:spPr>
          <a:xfrm>
            <a:off x="9715661" y="3202667"/>
            <a:ext cx="1223553" cy="338554"/>
          </a:xfrm>
          <a:prstGeom prst="rect">
            <a:avLst/>
          </a:prstGeom>
          <a:noFill/>
        </p:spPr>
        <p:txBody>
          <a:bodyPr wrap="square" rtlCol="0">
            <a:spAutoFit/>
          </a:bodyPr>
          <a:lstStyle/>
          <a:p>
            <a:pPr algn="ctr"/>
            <a:r>
              <a:rPr lang="en-US" sz="1600">
                <a:solidFill>
                  <a:srgbClr val="797979"/>
                </a:solidFill>
                <a:latin typeface="Arial" panose="020B0604020202020204" pitchFamily="34" charset="0"/>
                <a:cs typeface="Arial" panose="020B0604020202020204" pitchFamily="34" charset="0"/>
              </a:rPr>
              <a:t>Whiteboard</a:t>
            </a:r>
          </a:p>
        </p:txBody>
      </p:sp>
      <p:pic>
        <p:nvPicPr>
          <p:cNvPr id="8" name="Picture 7" descr="A close up of a logo&#10;&#10;Description automatically generated">
            <a:extLst>
              <a:ext uri="{FF2B5EF4-FFF2-40B4-BE49-F238E27FC236}">
                <a16:creationId xmlns:a16="http://schemas.microsoft.com/office/drawing/2014/main" id="{AE2DBA14-055B-437B-A02C-C0B146A0CAB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82828" y="127864"/>
            <a:ext cx="2983594" cy="1063512"/>
          </a:xfrm>
          <a:prstGeom prst="rect">
            <a:avLst/>
          </a:prstGeom>
        </p:spPr>
      </p:pic>
    </p:spTree>
    <p:extLst>
      <p:ext uri="{BB962C8B-B14F-4D97-AF65-F5344CB8AC3E}">
        <p14:creationId xmlns:p14="http://schemas.microsoft.com/office/powerpoint/2010/main" val="37458683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5B637EAF-A001-3745-8791-AF3BF00EB041}"/>
              </a:ext>
            </a:extLst>
          </p:cNvPr>
          <p:cNvPicPr>
            <a:picLocks noChangeAspect="1"/>
          </p:cNvPicPr>
          <p:nvPr/>
        </p:nvPicPr>
        <p:blipFill>
          <a:blip r:embed="rId2"/>
          <a:stretch>
            <a:fillRect/>
          </a:stretch>
        </p:blipFill>
        <p:spPr>
          <a:xfrm>
            <a:off x="2628417" y="2731087"/>
            <a:ext cx="6935166" cy="3926528"/>
          </a:xfrm>
          <a:prstGeom prst="rect">
            <a:avLst/>
          </a:prstGeom>
        </p:spPr>
      </p:pic>
      <p:pic>
        <p:nvPicPr>
          <p:cNvPr id="2" name="Picture 6">
            <a:extLst>
              <a:ext uri="{FF2B5EF4-FFF2-40B4-BE49-F238E27FC236}">
                <a16:creationId xmlns:a16="http://schemas.microsoft.com/office/drawing/2014/main" id="{58185654-5834-F04D-85A9-B377C1A6D6F2}"/>
              </a:ext>
            </a:extLst>
          </p:cNvPr>
          <p:cNvPicPr>
            <a:picLocks noChangeAspect="1"/>
          </p:cNvPicPr>
          <p:nvPr/>
        </p:nvPicPr>
        <p:blipFill>
          <a:blip r:embed="rId3"/>
          <a:srcRect/>
          <a:stretch>
            <a:fillRect/>
          </a:stretch>
        </p:blipFill>
        <p:spPr>
          <a:xfrm>
            <a:off x="286925" y="6301677"/>
            <a:ext cx="1042963" cy="266825"/>
          </a:xfrm>
          <a:prstGeom prst="rect">
            <a:avLst/>
          </a:prstGeom>
        </p:spPr>
      </p:pic>
      <p:cxnSp>
        <p:nvCxnSpPr>
          <p:cNvPr id="11" name="Curved Connector 10">
            <a:extLst>
              <a:ext uri="{FF2B5EF4-FFF2-40B4-BE49-F238E27FC236}">
                <a16:creationId xmlns:a16="http://schemas.microsoft.com/office/drawing/2014/main" id="{1DF7EB0D-0278-FE43-BFA3-1EF9371273F2}"/>
              </a:ext>
            </a:extLst>
          </p:cNvPr>
          <p:cNvCxnSpPr/>
          <p:nvPr/>
        </p:nvCxnSpPr>
        <p:spPr>
          <a:xfrm rot="16200000" flipH="1">
            <a:off x="4099557" y="2098571"/>
            <a:ext cx="923570" cy="893859"/>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urved Connector 18">
            <a:extLst>
              <a:ext uri="{FF2B5EF4-FFF2-40B4-BE49-F238E27FC236}">
                <a16:creationId xmlns:a16="http://schemas.microsoft.com/office/drawing/2014/main" id="{3F537A34-456A-124A-B40A-37B4139C3494}"/>
              </a:ext>
            </a:extLst>
          </p:cNvPr>
          <p:cNvCxnSpPr>
            <a:cxnSpLocks/>
            <a:stCxn id="2050" idx="1"/>
          </p:cNvCxnSpPr>
          <p:nvPr/>
        </p:nvCxnSpPr>
        <p:spPr>
          <a:xfrm rot="10800000" flipV="1">
            <a:off x="5937386" y="1436632"/>
            <a:ext cx="1394735" cy="1570654"/>
          </a:xfrm>
          <a:prstGeom prst="curvedConnector2">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urved Connector 22">
            <a:extLst>
              <a:ext uri="{FF2B5EF4-FFF2-40B4-BE49-F238E27FC236}">
                <a16:creationId xmlns:a16="http://schemas.microsoft.com/office/drawing/2014/main" id="{0FEEAFCA-981A-EC44-A1BE-6E9A22779C48}"/>
              </a:ext>
            </a:extLst>
          </p:cNvPr>
          <p:cNvCxnSpPr>
            <a:cxnSpLocks/>
          </p:cNvCxnSpPr>
          <p:nvPr/>
        </p:nvCxnSpPr>
        <p:spPr>
          <a:xfrm rot="5400000">
            <a:off x="6845819" y="1943397"/>
            <a:ext cx="1263186" cy="1023506"/>
          </a:xfrm>
          <a:prstGeom prst="curvedConnector3">
            <a:avLst>
              <a:gd name="adj1" fmla="val 50000"/>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2050" name="Picture 2" descr="Microsoft Teams Custom Background Images - Heliocentrix">
            <a:extLst>
              <a:ext uri="{FF2B5EF4-FFF2-40B4-BE49-F238E27FC236}">
                <a16:creationId xmlns:a16="http://schemas.microsoft.com/office/drawing/2014/main" id="{A0AB2F1D-1642-AC48-8FCC-9B7F4535D8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32120" y="714926"/>
            <a:ext cx="1443411" cy="144341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Outlook Logo Download Vector, 2020">
            <a:extLst>
              <a:ext uri="{FF2B5EF4-FFF2-40B4-BE49-F238E27FC236}">
                <a16:creationId xmlns:a16="http://schemas.microsoft.com/office/drawing/2014/main" id="{15A2B0F7-B673-1145-ADD1-5383FE38BB5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82673" y="1025539"/>
            <a:ext cx="1251783" cy="1251783"/>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2E249C3C-66B2-DD48-A182-D76C170994A5}"/>
              </a:ext>
            </a:extLst>
          </p:cNvPr>
          <p:cNvSpPr txBox="1"/>
          <p:nvPr/>
        </p:nvSpPr>
        <p:spPr>
          <a:xfrm>
            <a:off x="8645045" y="1267354"/>
            <a:ext cx="1223553" cy="338554"/>
          </a:xfrm>
          <a:prstGeom prst="rect">
            <a:avLst/>
          </a:prstGeom>
          <a:noFill/>
        </p:spPr>
        <p:txBody>
          <a:bodyPr wrap="square" rtlCol="0">
            <a:spAutoFit/>
          </a:bodyPr>
          <a:lstStyle/>
          <a:p>
            <a:pPr algn="ctr"/>
            <a:r>
              <a:rPr lang="en-US" sz="1600">
                <a:solidFill>
                  <a:srgbClr val="797979"/>
                </a:solidFill>
                <a:latin typeface="Arial" panose="020B0604020202020204" pitchFamily="34" charset="0"/>
                <a:cs typeface="Arial" panose="020B0604020202020204" pitchFamily="34" charset="0"/>
              </a:rPr>
              <a:t>Teams</a:t>
            </a:r>
          </a:p>
        </p:txBody>
      </p:sp>
      <p:sp>
        <p:nvSpPr>
          <p:cNvPr id="28" name="TextBox 27">
            <a:extLst>
              <a:ext uri="{FF2B5EF4-FFF2-40B4-BE49-F238E27FC236}">
                <a16:creationId xmlns:a16="http://schemas.microsoft.com/office/drawing/2014/main" id="{74AE0304-565D-0743-ACF6-5DECD757FDB8}"/>
              </a:ext>
            </a:extLst>
          </p:cNvPr>
          <p:cNvSpPr txBox="1"/>
          <p:nvPr/>
        </p:nvSpPr>
        <p:spPr>
          <a:xfrm>
            <a:off x="2106340" y="1503511"/>
            <a:ext cx="1223553" cy="338554"/>
          </a:xfrm>
          <a:prstGeom prst="rect">
            <a:avLst/>
          </a:prstGeom>
          <a:noFill/>
        </p:spPr>
        <p:txBody>
          <a:bodyPr wrap="square" rtlCol="0">
            <a:spAutoFit/>
          </a:bodyPr>
          <a:lstStyle/>
          <a:p>
            <a:pPr algn="ctr"/>
            <a:r>
              <a:rPr lang="en-US" sz="1600">
                <a:solidFill>
                  <a:srgbClr val="797979"/>
                </a:solidFill>
                <a:latin typeface="Arial" panose="020B0604020202020204" pitchFamily="34" charset="0"/>
                <a:cs typeface="Arial" panose="020B0604020202020204" pitchFamily="34" charset="0"/>
              </a:rPr>
              <a:t>Outlook</a:t>
            </a:r>
          </a:p>
        </p:txBody>
      </p:sp>
      <p:pic>
        <p:nvPicPr>
          <p:cNvPr id="7" name="Picture 6" descr="A close up of a logo&#10;&#10;Description automatically generated">
            <a:extLst>
              <a:ext uri="{FF2B5EF4-FFF2-40B4-BE49-F238E27FC236}">
                <a16:creationId xmlns:a16="http://schemas.microsoft.com/office/drawing/2014/main" id="{504B6CCC-1ABF-46D2-B1B8-0A28D1A6A5E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2828" y="127864"/>
            <a:ext cx="2518352" cy="897675"/>
          </a:xfrm>
          <a:prstGeom prst="rect">
            <a:avLst/>
          </a:prstGeom>
        </p:spPr>
      </p:pic>
    </p:spTree>
    <p:extLst>
      <p:ext uri="{BB962C8B-B14F-4D97-AF65-F5344CB8AC3E}">
        <p14:creationId xmlns:p14="http://schemas.microsoft.com/office/powerpoint/2010/main" val="12190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EE62CEB-F7E4-9049-AB3A-EAFA2219DEDC}"/>
              </a:ext>
            </a:extLst>
          </p:cNvPr>
          <p:cNvPicPr>
            <a:picLocks noChangeAspect="1"/>
          </p:cNvPicPr>
          <p:nvPr/>
        </p:nvPicPr>
        <p:blipFill>
          <a:blip r:embed="rId2"/>
          <a:stretch>
            <a:fillRect/>
          </a:stretch>
        </p:blipFill>
        <p:spPr>
          <a:xfrm>
            <a:off x="2478148" y="2620335"/>
            <a:ext cx="6918476" cy="3894846"/>
          </a:xfrm>
          <a:prstGeom prst="rect">
            <a:avLst/>
          </a:prstGeom>
        </p:spPr>
      </p:pic>
      <p:pic>
        <p:nvPicPr>
          <p:cNvPr id="2" name="Picture 6">
            <a:extLst>
              <a:ext uri="{FF2B5EF4-FFF2-40B4-BE49-F238E27FC236}">
                <a16:creationId xmlns:a16="http://schemas.microsoft.com/office/drawing/2014/main" id="{58185654-5834-F04D-85A9-B377C1A6D6F2}"/>
              </a:ext>
            </a:extLst>
          </p:cNvPr>
          <p:cNvPicPr>
            <a:picLocks noChangeAspect="1"/>
          </p:cNvPicPr>
          <p:nvPr/>
        </p:nvPicPr>
        <p:blipFill>
          <a:blip r:embed="rId3"/>
          <a:srcRect/>
          <a:stretch>
            <a:fillRect/>
          </a:stretch>
        </p:blipFill>
        <p:spPr>
          <a:xfrm>
            <a:off x="286925" y="6301677"/>
            <a:ext cx="1042963" cy="266825"/>
          </a:xfrm>
          <a:prstGeom prst="rect">
            <a:avLst/>
          </a:prstGeom>
        </p:spPr>
      </p:pic>
      <p:cxnSp>
        <p:nvCxnSpPr>
          <p:cNvPr id="11" name="Curved Connector 10">
            <a:extLst>
              <a:ext uri="{FF2B5EF4-FFF2-40B4-BE49-F238E27FC236}">
                <a16:creationId xmlns:a16="http://schemas.microsoft.com/office/drawing/2014/main" id="{1DF7EB0D-0278-FE43-BFA3-1EF9371273F2}"/>
              </a:ext>
            </a:extLst>
          </p:cNvPr>
          <p:cNvCxnSpPr>
            <a:cxnSpLocks/>
            <a:stCxn id="3074" idx="2"/>
          </p:cNvCxnSpPr>
          <p:nvPr/>
        </p:nvCxnSpPr>
        <p:spPr>
          <a:xfrm rot="16200000" flipH="1">
            <a:off x="3975324" y="2031107"/>
            <a:ext cx="1103504" cy="1208719"/>
          </a:xfrm>
          <a:prstGeom prst="curvedConnector2">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urved Connector 18">
            <a:extLst>
              <a:ext uri="{FF2B5EF4-FFF2-40B4-BE49-F238E27FC236}">
                <a16:creationId xmlns:a16="http://schemas.microsoft.com/office/drawing/2014/main" id="{3F537A34-456A-124A-B40A-37B4139C3494}"/>
              </a:ext>
            </a:extLst>
          </p:cNvPr>
          <p:cNvCxnSpPr>
            <a:cxnSpLocks/>
          </p:cNvCxnSpPr>
          <p:nvPr/>
        </p:nvCxnSpPr>
        <p:spPr>
          <a:xfrm rot="10800000" flipV="1">
            <a:off x="6473814" y="1362010"/>
            <a:ext cx="1394735" cy="1570654"/>
          </a:xfrm>
          <a:prstGeom prst="curvedConnector2">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3074" name="Picture 2" descr="Microsoft OneNote Review | PCMag">
            <a:extLst>
              <a:ext uri="{FF2B5EF4-FFF2-40B4-BE49-F238E27FC236}">
                <a16:creationId xmlns:a16="http://schemas.microsoft.com/office/drawing/2014/main" id="{7D62D5C4-44A8-344C-A605-B62DAB75A90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3622" t="15802" r="33236" b="15058"/>
          <a:stretch/>
        </p:blipFill>
        <p:spPr bwMode="auto">
          <a:xfrm>
            <a:off x="3274949" y="915831"/>
            <a:ext cx="1295536" cy="116788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Outlook Logo Download Vector, 2020">
            <a:extLst>
              <a:ext uri="{FF2B5EF4-FFF2-40B4-BE49-F238E27FC236}">
                <a16:creationId xmlns:a16="http://schemas.microsoft.com/office/drawing/2014/main" id="{72BE3901-B7C3-B847-9340-13750BA4FE3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89918" y="474350"/>
            <a:ext cx="1251783" cy="1251783"/>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76BC74B9-0C5B-1147-9385-04A10507DE9D}"/>
              </a:ext>
            </a:extLst>
          </p:cNvPr>
          <p:cNvSpPr txBox="1"/>
          <p:nvPr/>
        </p:nvSpPr>
        <p:spPr>
          <a:xfrm>
            <a:off x="8548325" y="1330496"/>
            <a:ext cx="1223553" cy="338554"/>
          </a:xfrm>
          <a:prstGeom prst="rect">
            <a:avLst/>
          </a:prstGeom>
          <a:noFill/>
        </p:spPr>
        <p:txBody>
          <a:bodyPr wrap="square" rtlCol="0">
            <a:spAutoFit/>
          </a:bodyPr>
          <a:lstStyle/>
          <a:p>
            <a:pPr algn="ctr"/>
            <a:r>
              <a:rPr lang="en-US" sz="1600">
                <a:solidFill>
                  <a:srgbClr val="797979"/>
                </a:solidFill>
                <a:latin typeface="Arial" panose="020B0604020202020204" pitchFamily="34" charset="0"/>
                <a:cs typeface="Arial" panose="020B0604020202020204" pitchFamily="34" charset="0"/>
              </a:rPr>
              <a:t>Outlook</a:t>
            </a:r>
          </a:p>
        </p:txBody>
      </p:sp>
      <p:sp>
        <p:nvSpPr>
          <p:cNvPr id="21" name="TextBox 20">
            <a:extLst>
              <a:ext uri="{FF2B5EF4-FFF2-40B4-BE49-F238E27FC236}">
                <a16:creationId xmlns:a16="http://schemas.microsoft.com/office/drawing/2014/main" id="{3BB6FCFE-649F-9547-85AA-C7196348CB30}"/>
              </a:ext>
            </a:extLst>
          </p:cNvPr>
          <p:cNvSpPr txBox="1"/>
          <p:nvPr/>
        </p:nvSpPr>
        <p:spPr>
          <a:xfrm>
            <a:off x="2359275" y="1745160"/>
            <a:ext cx="1223553" cy="338554"/>
          </a:xfrm>
          <a:prstGeom prst="rect">
            <a:avLst/>
          </a:prstGeom>
          <a:noFill/>
        </p:spPr>
        <p:txBody>
          <a:bodyPr wrap="square" rtlCol="0">
            <a:spAutoFit/>
          </a:bodyPr>
          <a:lstStyle/>
          <a:p>
            <a:pPr algn="ctr"/>
            <a:r>
              <a:rPr lang="en-US" sz="1600">
                <a:solidFill>
                  <a:srgbClr val="797979"/>
                </a:solidFill>
                <a:latin typeface="Arial" panose="020B0604020202020204" pitchFamily="34" charset="0"/>
                <a:cs typeface="Arial" panose="020B0604020202020204" pitchFamily="34" charset="0"/>
              </a:rPr>
              <a:t>OneNote</a:t>
            </a:r>
          </a:p>
        </p:txBody>
      </p:sp>
      <p:pic>
        <p:nvPicPr>
          <p:cNvPr id="7" name="Picture 6" descr="A close up of a logo&#10;&#10;Description automatically generated">
            <a:extLst>
              <a:ext uri="{FF2B5EF4-FFF2-40B4-BE49-F238E27FC236}">
                <a16:creationId xmlns:a16="http://schemas.microsoft.com/office/drawing/2014/main" id="{629DDDA0-4793-43B7-B4F9-5C7770A8003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2828" y="127864"/>
            <a:ext cx="2518352" cy="897675"/>
          </a:xfrm>
          <a:prstGeom prst="rect">
            <a:avLst/>
          </a:prstGeom>
        </p:spPr>
      </p:pic>
    </p:spTree>
    <p:extLst>
      <p:ext uri="{BB962C8B-B14F-4D97-AF65-F5344CB8AC3E}">
        <p14:creationId xmlns:p14="http://schemas.microsoft.com/office/powerpoint/2010/main" val="23285655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58185654-5834-F04D-85A9-B377C1A6D6F2}"/>
              </a:ext>
            </a:extLst>
          </p:cNvPr>
          <p:cNvPicPr>
            <a:picLocks noChangeAspect="1"/>
          </p:cNvPicPr>
          <p:nvPr/>
        </p:nvPicPr>
        <p:blipFill>
          <a:blip r:embed="rId2"/>
          <a:srcRect/>
          <a:stretch>
            <a:fillRect/>
          </a:stretch>
        </p:blipFill>
        <p:spPr>
          <a:xfrm>
            <a:off x="286925" y="6301677"/>
            <a:ext cx="1042963" cy="266825"/>
          </a:xfrm>
          <a:prstGeom prst="rect">
            <a:avLst/>
          </a:prstGeom>
        </p:spPr>
      </p:pic>
      <p:pic>
        <p:nvPicPr>
          <p:cNvPr id="12" name="Picture 11">
            <a:extLst>
              <a:ext uri="{FF2B5EF4-FFF2-40B4-BE49-F238E27FC236}">
                <a16:creationId xmlns:a16="http://schemas.microsoft.com/office/drawing/2014/main" id="{349EBA08-D8E2-6A4C-9CDC-1574258E18CC}"/>
              </a:ext>
            </a:extLst>
          </p:cNvPr>
          <p:cNvPicPr>
            <a:picLocks noChangeAspect="1"/>
          </p:cNvPicPr>
          <p:nvPr/>
        </p:nvPicPr>
        <p:blipFill>
          <a:blip r:embed="rId3"/>
          <a:stretch>
            <a:fillRect/>
          </a:stretch>
        </p:blipFill>
        <p:spPr>
          <a:xfrm>
            <a:off x="3134110" y="1999246"/>
            <a:ext cx="5923779" cy="4569256"/>
          </a:xfrm>
          <a:prstGeom prst="rect">
            <a:avLst/>
          </a:prstGeom>
        </p:spPr>
      </p:pic>
      <p:cxnSp>
        <p:nvCxnSpPr>
          <p:cNvPr id="21" name="Curved Connector 20">
            <a:extLst>
              <a:ext uri="{FF2B5EF4-FFF2-40B4-BE49-F238E27FC236}">
                <a16:creationId xmlns:a16="http://schemas.microsoft.com/office/drawing/2014/main" id="{52981FB9-AE56-5F45-B4D9-3AD39C413C30}"/>
              </a:ext>
            </a:extLst>
          </p:cNvPr>
          <p:cNvCxnSpPr>
            <a:cxnSpLocks/>
            <a:stCxn id="4098" idx="2"/>
          </p:cNvCxnSpPr>
          <p:nvPr/>
        </p:nvCxnSpPr>
        <p:spPr>
          <a:xfrm rot="5400000">
            <a:off x="8250292" y="1458420"/>
            <a:ext cx="988042" cy="1706760"/>
          </a:xfrm>
          <a:prstGeom prst="curvedConnector2">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4098" name="Picture 2">
            <a:extLst>
              <a:ext uri="{FF2B5EF4-FFF2-40B4-BE49-F238E27FC236}">
                <a16:creationId xmlns:a16="http://schemas.microsoft.com/office/drawing/2014/main" id="{1A40619C-E6ED-EB4F-9EF7-01AF9CF5DD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57889" y="813710"/>
            <a:ext cx="1079607" cy="1004069"/>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847721C4-8BAE-5640-9791-69CA04ECD3A9}"/>
              </a:ext>
            </a:extLst>
          </p:cNvPr>
          <p:cNvSpPr txBox="1"/>
          <p:nvPr/>
        </p:nvSpPr>
        <p:spPr>
          <a:xfrm>
            <a:off x="9977702" y="1225077"/>
            <a:ext cx="1223553" cy="338554"/>
          </a:xfrm>
          <a:prstGeom prst="rect">
            <a:avLst/>
          </a:prstGeom>
          <a:noFill/>
        </p:spPr>
        <p:txBody>
          <a:bodyPr wrap="square" rtlCol="0">
            <a:spAutoFit/>
          </a:bodyPr>
          <a:lstStyle/>
          <a:p>
            <a:pPr algn="ctr"/>
            <a:r>
              <a:rPr lang="en-US" sz="1600">
                <a:solidFill>
                  <a:srgbClr val="797979"/>
                </a:solidFill>
                <a:latin typeface="Arial" panose="020B0604020202020204" pitchFamily="34" charset="0"/>
                <a:cs typeface="Arial" panose="020B0604020202020204" pitchFamily="34" charset="0"/>
              </a:rPr>
              <a:t>Forms</a:t>
            </a:r>
          </a:p>
        </p:txBody>
      </p:sp>
      <p:pic>
        <p:nvPicPr>
          <p:cNvPr id="7" name="Picture 6" descr="A close up of a logo&#10;&#10;Description automatically generated">
            <a:extLst>
              <a:ext uri="{FF2B5EF4-FFF2-40B4-BE49-F238E27FC236}">
                <a16:creationId xmlns:a16="http://schemas.microsoft.com/office/drawing/2014/main" id="{A9D8FDFC-940E-4384-8E30-8A1F7A458C7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2828" y="127864"/>
            <a:ext cx="2518352" cy="897675"/>
          </a:xfrm>
          <a:prstGeom prst="rect">
            <a:avLst/>
          </a:prstGeom>
        </p:spPr>
      </p:pic>
    </p:spTree>
    <p:extLst>
      <p:ext uri="{BB962C8B-B14F-4D97-AF65-F5344CB8AC3E}">
        <p14:creationId xmlns:p14="http://schemas.microsoft.com/office/powerpoint/2010/main" val="3547179764"/>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35E157E1814784798FDFC1803091E6E" ma:contentTypeVersion="13" ma:contentTypeDescription="Create a new document." ma:contentTypeScope="" ma:versionID="d7f5bf94927e309f6748f6b80cafb882">
  <xsd:schema xmlns:xsd="http://www.w3.org/2001/XMLSchema" xmlns:xs="http://www.w3.org/2001/XMLSchema" xmlns:p="http://schemas.microsoft.com/office/2006/metadata/properties" xmlns:ns3="865aa4a2-dfd2-4923-b4e9-c918840bc893" xmlns:ns4="3e041313-26f5-42e8-8ac2-520282b428c9" targetNamespace="http://schemas.microsoft.com/office/2006/metadata/properties" ma:root="true" ma:fieldsID="ed486737aa30ca3de0df6696bca63e47" ns3:_="" ns4:_="">
    <xsd:import namespace="865aa4a2-dfd2-4923-b4e9-c918840bc893"/>
    <xsd:import namespace="3e041313-26f5-42e8-8ac2-520282b428c9"/>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4:SharedWithUsers" minOccurs="0"/>
                <xsd:element ref="ns4:SharedWithDetails" minOccurs="0"/>
                <xsd:element ref="ns4:SharingHintHash" minOccurs="0"/>
                <xsd:element ref="ns3:MediaServiceGenerationTime" minOccurs="0"/>
                <xsd:element ref="ns3:MediaServiceEventHashCode"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65aa4a2-dfd2-4923-b4e9-c918840bc89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e041313-26f5-42e8-8ac2-520282b428c9"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SharingHintHash" ma:index="1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6B4FC71-5350-4138-9615-87BC35F23DAF}">
  <ds:schemaRefs>
    <ds:schemaRef ds:uri="http://schemas.microsoft.com/office/infopath/2007/PartnerControls"/>
    <ds:schemaRef ds:uri="865aa4a2-dfd2-4923-b4e9-c918840bc893"/>
    <ds:schemaRef ds:uri="http://schemas.openxmlformats.org/package/2006/metadata/core-properties"/>
    <ds:schemaRef ds:uri="3e041313-26f5-42e8-8ac2-520282b428c9"/>
    <ds:schemaRef ds:uri="http://schemas.microsoft.com/office/2006/documentManagement/types"/>
    <ds:schemaRef ds:uri="http://purl.org/dc/elements/1.1/"/>
    <ds:schemaRef ds:uri="http://schemas.microsoft.com/office/2006/metadata/properties"/>
    <ds:schemaRef ds:uri="http://www.w3.org/XML/1998/namespace"/>
    <ds:schemaRef ds:uri="http://purl.org/dc/dcmitype/"/>
    <ds:schemaRef ds:uri="http://purl.org/dc/terms/"/>
  </ds:schemaRefs>
</ds:datastoreItem>
</file>

<file path=customXml/itemProps2.xml><?xml version="1.0" encoding="utf-8"?>
<ds:datastoreItem xmlns:ds="http://schemas.openxmlformats.org/officeDocument/2006/customXml" ds:itemID="{B8A06F87-E6B9-4E10-BECA-FA104F926EBD}">
  <ds:schemaRefs>
    <ds:schemaRef ds:uri="3e041313-26f5-42e8-8ac2-520282b428c9"/>
    <ds:schemaRef ds:uri="865aa4a2-dfd2-4923-b4e9-c918840bc89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1F145D2-041E-4805-BB67-33707C8B27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370</TotalTime>
  <Words>1860</Words>
  <Application>Microsoft Office PowerPoint</Application>
  <PresentationFormat>Widescreen</PresentationFormat>
  <Paragraphs>272</Paragraphs>
  <Slides>55</Slides>
  <Notes>9</Notes>
  <HiddenSlides>0</HiddenSlides>
  <MMClips>8</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55</vt:i4>
      </vt:variant>
    </vt:vector>
  </HeadingPairs>
  <TitlesOfParts>
    <vt:vector size="64" baseType="lpstr">
      <vt:lpstr>Archivo Black</vt:lpstr>
      <vt:lpstr>Arial</vt:lpstr>
      <vt:lpstr>Arial Black</vt:lpstr>
      <vt:lpstr>Arimo</vt:lpstr>
      <vt:lpstr>Calibri</vt:lpstr>
      <vt:lpstr>Google Sans</vt:lpstr>
      <vt:lpstr>Open Sans Light</vt:lpstr>
      <vt:lpstr>Raleway Heavy</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AFI SERRANO, Patricia Ellaine O.</dc:creator>
  <cp:lastModifiedBy>AFI AYSON, Arwin U.</cp:lastModifiedBy>
  <cp:revision>7</cp:revision>
  <dcterms:created xsi:type="dcterms:W3CDTF">2020-05-11T03:42:53Z</dcterms:created>
  <dcterms:modified xsi:type="dcterms:W3CDTF">2020-10-12T01:39:58Z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0x010100735E157E1814784798FDFC1803091E6E</vt:lpwstr>
  </property>
</Properties>
</file>