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0"/>
  </p:notesMasterIdLst>
  <p:sldIdLst>
    <p:sldId id="725" r:id="rId5"/>
    <p:sldId id="257" r:id="rId6"/>
    <p:sldId id="323" r:id="rId7"/>
    <p:sldId id="354" r:id="rId8"/>
    <p:sldId id="324" r:id="rId9"/>
    <p:sldId id="358" r:id="rId10"/>
    <p:sldId id="359" r:id="rId11"/>
    <p:sldId id="360" r:id="rId12"/>
    <p:sldId id="361" r:id="rId13"/>
    <p:sldId id="353" r:id="rId14"/>
    <p:sldId id="259" r:id="rId15"/>
    <p:sldId id="273" r:id="rId16"/>
    <p:sldId id="283" r:id="rId17"/>
    <p:sldId id="282" r:id="rId18"/>
    <p:sldId id="294" r:id="rId19"/>
    <p:sldId id="297" r:id="rId20"/>
    <p:sldId id="295" r:id="rId21"/>
    <p:sldId id="352" r:id="rId22"/>
    <p:sldId id="318" r:id="rId23"/>
    <p:sldId id="284" r:id="rId24"/>
    <p:sldId id="301" r:id="rId25"/>
    <p:sldId id="316" r:id="rId26"/>
    <p:sldId id="261" r:id="rId27"/>
    <p:sldId id="300" r:id="rId28"/>
    <p:sldId id="310" r:id="rId29"/>
    <p:sldId id="298" r:id="rId30"/>
    <p:sldId id="311" r:id="rId31"/>
    <p:sldId id="319" r:id="rId32"/>
    <p:sldId id="320" r:id="rId33"/>
    <p:sldId id="321" r:id="rId34"/>
    <p:sldId id="317" r:id="rId35"/>
    <p:sldId id="286" r:id="rId36"/>
    <p:sldId id="287" r:id="rId37"/>
    <p:sldId id="302" r:id="rId38"/>
    <p:sldId id="303" r:id="rId39"/>
    <p:sldId id="288" r:id="rId40"/>
    <p:sldId id="304" r:id="rId41"/>
    <p:sldId id="305" r:id="rId42"/>
    <p:sldId id="306" r:id="rId43"/>
    <p:sldId id="289" r:id="rId44"/>
    <p:sldId id="307" r:id="rId45"/>
    <p:sldId id="308" r:id="rId46"/>
    <p:sldId id="309" r:id="rId47"/>
    <p:sldId id="312" r:id="rId48"/>
    <p:sldId id="313" r:id="rId49"/>
    <p:sldId id="314" r:id="rId50"/>
    <p:sldId id="315" r:id="rId51"/>
    <p:sldId id="339" r:id="rId52"/>
    <p:sldId id="340" r:id="rId53"/>
    <p:sldId id="341" r:id="rId54"/>
    <p:sldId id="342" r:id="rId55"/>
    <p:sldId id="343" r:id="rId56"/>
    <p:sldId id="344" r:id="rId57"/>
    <p:sldId id="345" r:id="rId58"/>
    <p:sldId id="27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FI RABANZO, Gerald P." initials="ARGP" lastIdx="1" clrIdx="0">
    <p:extLst>
      <p:ext uri="{19B8F6BF-5375-455C-9EA6-DF929625EA0E}">
        <p15:presenceInfo xmlns:p15="http://schemas.microsoft.com/office/powerpoint/2012/main" userId="S::rabanzo.gp@ayalafoundation.org::1fe51838-0872-43a9-b2d4-3b6f658145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8B1"/>
    <a:srgbClr val="797979"/>
    <a:srgbClr val="929292"/>
    <a:srgbClr val="AAAAAA"/>
    <a:srgbClr val="A0A2A6"/>
    <a:srgbClr val="004AAD"/>
    <a:srgbClr val="0083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8"/>
  </p:normalViewPr>
  <p:slideViewPr>
    <p:cSldViewPr snapToGrid="0" snapToObjects="1">
      <p:cViewPr varScale="1">
        <p:scale>
          <a:sx n="64" d="100"/>
          <a:sy n="64" d="100"/>
        </p:scale>
        <p:origin x="8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FI AYSON, Arwin U." userId="f620573b-48c0-4c3d-9cbd-ac5a833ea09b" providerId="ADAL" clId="{6638676B-5380-4D3F-87E5-3C300F02FE15}"/>
    <pc:docChg chg="undo custSel delSld modSld">
      <pc:chgData name="AFI AYSON, Arwin U." userId="f620573b-48c0-4c3d-9cbd-ac5a833ea09b" providerId="ADAL" clId="{6638676B-5380-4D3F-87E5-3C300F02FE15}" dt="2020-10-12T01:39:58.358" v="150" actId="478"/>
      <pc:docMkLst>
        <pc:docMk/>
      </pc:docMkLst>
      <pc:sldChg chg="addSp delSp modSp mod delAnim">
        <pc:chgData name="AFI AYSON, Arwin U." userId="f620573b-48c0-4c3d-9cbd-ac5a833ea09b" providerId="ADAL" clId="{6638676B-5380-4D3F-87E5-3C300F02FE15}" dt="2020-10-12T01:34:22.795" v="3" actId="14100"/>
        <pc:sldMkLst>
          <pc:docMk/>
          <pc:sldMk cId="0" sldId="257"/>
        </pc:sldMkLst>
        <pc:picChg chg="add mod">
          <ac:chgData name="AFI AYSON, Arwin U." userId="f620573b-48c0-4c3d-9cbd-ac5a833ea09b" providerId="ADAL" clId="{6638676B-5380-4D3F-87E5-3C300F02FE15}" dt="2020-10-12T01:34:22.795" v="3" actId="14100"/>
          <ac:picMkLst>
            <pc:docMk/>
            <pc:sldMk cId="0" sldId="257"/>
            <ac:picMk id="4" creationId="{18227829-9DA2-4686-92AD-AA18FA598388}"/>
          </ac:picMkLst>
        </pc:picChg>
        <pc:picChg chg="del">
          <ac:chgData name="AFI AYSON, Arwin U." userId="f620573b-48c0-4c3d-9cbd-ac5a833ea09b" providerId="ADAL" clId="{6638676B-5380-4D3F-87E5-3C300F02FE15}" dt="2020-10-12T01:34:18.925" v="1" actId="478"/>
          <ac:picMkLst>
            <pc:docMk/>
            <pc:sldMk cId="0" sldId="257"/>
            <ac:picMk id="25" creationId="{51B44A78-8BC9-4E71-8A51-63BE725D108C}"/>
          </ac:picMkLst>
        </pc:picChg>
      </pc:sldChg>
      <pc:sldChg chg="addSp delSp mod">
        <pc:chgData name="AFI AYSON, Arwin U." userId="f620573b-48c0-4c3d-9cbd-ac5a833ea09b" providerId="ADAL" clId="{6638676B-5380-4D3F-87E5-3C300F02FE15}" dt="2020-10-12T01:35:47.590" v="35" actId="22"/>
        <pc:sldMkLst>
          <pc:docMk/>
          <pc:sldMk cId="0" sldId="259"/>
        </pc:sldMkLst>
        <pc:picChg chg="add">
          <ac:chgData name="AFI AYSON, Arwin U." userId="f620573b-48c0-4c3d-9cbd-ac5a833ea09b" providerId="ADAL" clId="{6638676B-5380-4D3F-87E5-3C300F02FE15}" dt="2020-10-12T01:35:47.590" v="35" actId="22"/>
          <ac:picMkLst>
            <pc:docMk/>
            <pc:sldMk cId="0" sldId="259"/>
            <ac:picMk id="3" creationId="{A644FF2F-A74C-4444-8E59-A02D71347CD7}"/>
          </ac:picMkLst>
        </pc:picChg>
        <pc:picChg chg="del">
          <ac:chgData name="AFI AYSON, Arwin U." userId="f620573b-48c0-4c3d-9cbd-ac5a833ea09b" providerId="ADAL" clId="{6638676B-5380-4D3F-87E5-3C300F02FE15}" dt="2020-10-12T01:35:46.599" v="34" actId="478"/>
          <ac:picMkLst>
            <pc:docMk/>
            <pc:sldMk cId="0" sldId="259"/>
            <ac:picMk id="27" creationId="{CAB9173B-1C9C-4AB3-A9E1-9AC691725BF7}"/>
          </ac:picMkLst>
        </pc:picChg>
      </pc:sldChg>
      <pc:sldChg chg="addSp delSp mod">
        <pc:chgData name="AFI AYSON, Arwin U." userId="f620573b-48c0-4c3d-9cbd-ac5a833ea09b" providerId="ADAL" clId="{6638676B-5380-4D3F-87E5-3C300F02FE15}" dt="2020-10-12T01:37:06.164" v="70" actId="22"/>
        <pc:sldMkLst>
          <pc:docMk/>
          <pc:sldMk cId="0" sldId="261"/>
        </pc:sldMkLst>
        <pc:picChg chg="add">
          <ac:chgData name="AFI AYSON, Arwin U." userId="f620573b-48c0-4c3d-9cbd-ac5a833ea09b" providerId="ADAL" clId="{6638676B-5380-4D3F-87E5-3C300F02FE15}" dt="2020-10-12T01:37:06.164" v="70" actId="22"/>
          <ac:picMkLst>
            <pc:docMk/>
            <pc:sldMk cId="0" sldId="261"/>
            <ac:picMk id="6" creationId="{BB9D1C20-F76F-4BE8-B8EE-BC2AAD6F0141}"/>
          </ac:picMkLst>
        </pc:picChg>
        <pc:picChg chg="del">
          <ac:chgData name="AFI AYSON, Arwin U." userId="f620573b-48c0-4c3d-9cbd-ac5a833ea09b" providerId="ADAL" clId="{6638676B-5380-4D3F-87E5-3C300F02FE15}" dt="2020-10-12T01:37:05.811" v="69" actId="478"/>
          <ac:picMkLst>
            <pc:docMk/>
            <pc:sldMk cId="0" sldId="261"/>
            <ac:picMk id="43" creationId="{E0277CD7-9EA6-46CE-9635-81F56DFBFF5B}"/>
          </ac:picMkLst>
        </pc:picChg>
      </pc:sldChg>
      <pc:sldChg chg="addSp delSp modSp mod">
        <pc:chgData name="AFI AYSON, Arwin U." userId="f620573b-48c0-4c3d-9cbd-ac5a833ea09b" providerId="ADAL" clId="{6638676B-5380-4D3F-87E5-3C300F02FE15}" dt="2020-10-12T01:39:58.358" v="150" actId="478"/>
        <pc:sldMkLst>
          <pc:docMk/>
          <pc:sldMk cId="0" sldId="270"/>
        </pc:sldMkLst>
        <pc:grpChg chg="del">
          <ac:chgData name="AFI AYSON, Arwin U." userId="f620573b-48c0-4c3d-9cbd-ac5a833ea09b" providerId="ADAL" clId="{6638676B-5380-4D3F-87E5-3C300F02FE15}" dt="2020-10-12T01:39:58.358" v="150" actId="478"/>
          <ac:grpSpMkLst>
            <pc:docMk/>
            <pc:sldMk cId="0" sldId="270"/>
            <ac:grpSpMk id="16" creationId="{3C6104BC-B1B3-4109-902F-76BEAE24971F}"/>
          </ac:grpSpMkLst>
        </pc:grpChg>
        <pc:picChg chg="add mod">
          <ac:chgData name="AFI AYSON, Arwin U." userId="f620573b-48c0-4c3d-9cbd-ac5a833ea09b" providerId="ADAL" clId="{6638676B-5380-4D3F-87E5-3C300F02FE15}" dt="2020-10-12T01:39:55.576" v="149" actId="1076"/>
          <ac:picMkLst>
            <pc:docMk/>
            <pc:sldMk cId="0" sldId="270"/>
            <ac:picMk id="4" creationId="{C1DD6642-AF4C-4880-B837-BCC1604EC230}"/>
          </ac:picMkLst>
        </pc:picChg>
        <pc:picChg chg="del">
          <ac:chgData name="AFI AYSON, Arwin U." userId="f620573b-48c0-4c3d-9cbd-ac5a833ea09b" providerId="ADAL" clId="{6638676B-5380-4D3F-87E5-3C300F02FE15}" dt="2020-10-12T01:39:53.575" v="147" actId="478"/>
          <ac:picMkLst>
            <pc:docMk/>
            <pc:sldMk cId="0" sldId="270"/>
            <ac:picMk id="20" creationId="{73556842-B42C-4084-9135-484E06AD0A9F}"/>
          </ac:picMkLst>
        </pc:picChg>
      </pc:sldChg>
      <pc:sldChg chg="addSp delSp modSp mod">
        <pc:chgData name="AFI AYSON, Arwin U." userId="f620573b-48c0-4c3d-9cbd-ac5a833ea09b" providerId="ADAL" clId="{6638676B-5380-4D3F-87E5-3C300F02FE15}" dt="2020-10-12T01:35:58.686" v="38" actId="478"/>
        <pc:sldMkLst>
          <pc:docMk/>
          <pc:sldMk cId="2176821871" sldId="273"/>
        </pc:sldMkLst>
        <pc:grpChg chg="del">
          <ac:chgData name="AFI AYSON, Arwin U." userId="f620573b-48c0-4c3d-9cbd-ac5a833ea09b" providerId="ADAL" clId="{6638676B-5380-4D3F-87E5-3C300F02FE15}" dt="2020-10-12T01:35:58.686" v="38" actId="478"/>
          <ac:grpSpMkLst>
            <pc:docMk/>
            <pc:sldMk cId="2176821871" sldId="273"/>
            <ac:grpSpMk id="28" creationId="{1351F181-409E-4F23-A570-F82DF8FA69F9}"/>
          </ac:grpSpMkLst>
        </pc:grpChg>
        <pc:picChg chg="add mod">
          <ac:chgData name="AFI AYSON, Arwin U." userId="f620573b-48c0-4c3d-9cbd-ac5a833ea09b" providerId="ADAL" clId="{6638676B-5380-4D3F-87E5-3C300F02FE15}" dt="2020-10-12T01:35:55.070" v="37" actId="14100"/>
          <ac:picMkLst>
            <pc:docMk/>
            <pc:sldMk cId="2176821871" sldId="273"/>
            <ac:picMk id="2" creationId="{5C5CA969-96F6-42DA-BE1D-4EE1C9286DE1}"/>
          </ac:picMkLst>
        </pc:picChg>
      </pc:sldChg>
      <pc:sldChg chg="addSp delSp mod">
        <pc:chgData name="AFI AYSON, Arwin U." userId="f620573b-48c0-4c3d-9cbd-ac5a833ea09b" providerId="ADAL" clId="{6638676B-5380-4D3F-87E5-3C300F02FE15}" dt="2020-10-12T01:36:13.253" v="44" actId="478"/>
        <pc:sldMkLst>
          <pc:docMk/>
          <pc:sldMk cId="4041255088" sldId="282"/>
        </pc:sldMkLst>
        <pc:grpChg chg="del">
          <ac:chgData name="AFI AYSON, Arwin U." userId="f620573b-48c0-4c3d-9cbd-ac5a833ea09b" providerId="ADAL" clId="{6638676B-5380-4D3F-87E5-3C300F02FE15}" dt="2020-10-12T01:36:13.253" v="44" actId="478"/>
          <ac:grpSpMkLst>
            <pc:docMk/>
            <pc:sldMk cId="4041255088" sldId="282"/>
            <ac:grpSpMk id="28" creationId="{1351F181-409E-4F23-A570-F82DF8FA69F9}"/>
          </ac:grpSpMkLst>
        </pc:grpChg>
        <pc:picChg chg="add">
          <ac:chgData name="AFI AYSON, Arwin U." userId="f620573b-48c0-4c3d-9cbd-ac5a833ea09b" providerId="ADAL" clId="{6638676B-5380-4D3F-87E5-3C300F02FE15}" dt="2020-10-12T01:36:09.873" v="43" actId="22"/>
          <ac:picMkLst>
            <pc:docMk/>
            <pc:sldMk cId="4041255088" sldId="282"/>
            <ac:picMk id="2" creationId="{F5F8091C-9601-43C1-B143-1630C346FFF1}"/>
          </ac:picMkLst>
        </pc:picChg>
        <pc:picChg chg="del">
          <ac:chgData name="AFI AYSON, Arwin U." userId="f620573b-48c0-4c3d-9cbd-ac5a833ea09b" providerId="ADAL" clId="{6638676B-5380-4D3F-87E5-3C300F02FE15}" dt="2020-10-12T01:36:08.709" v="42" actId="478"/>
          <ac:picMkLst>
            <pc:docMk/>
            <pc:sldMk cId="4041255088" sldId="282"/>
            <ac:picMk id="50" creationId="{6672DACA-27B8-4325-8E3C-8B4712E708AC}"/>
          </ac:picMkLst>
        </pc:picChg>
      </pc:sldChg>
      <pc:sldChg chg="addSp delSp mod">
        <pc:chgData name="AFI AYSON, Arwin U." userId="f620573b-48c0-4c3d-9cbd-ac5a833ea09b" providerId="ADAL" clId="{6638676B-5380-4D3F-87E5-3C300F02FE15}" dt="2020-10-12T01:36:05.287" v="41" actId="478"/>
        <pc:sldMkLst>
          <pc:docMk/>
          <pc:sldMk cId="2695819948" sldId="283"/>
        </pc:sldMkLst>
        <pc:grpChg chg="del">
          <ac:chgData name="AFI AYSON, Arwin U." userId="f620573b-48c0-4c3d-9cbd-ac5a833ea09b" providerId="ADAL" clId="{6638676B-5380-4D3F-87E5-3C300F02FE15}" dt="2020-10-12T01:36:05.287" v="41" actId="478"/>
          <ac:grpSpMkLst>
            <pc:docMk/>
            <pc:sldMk cId="2695819948" sldId="283"/>
            <ac:grpSpMk id="28" creationId="{1351F181-409E-4F23-A570-F82DF8FA69F9}"/>
          </ac:grpSpMkLst>
        </pc:grpChg>
        <pc:picChg chg="add">
          <ac:chgData name="AFI AYSON, Arwin U." userId="f620573b-48c0-4c3d-9cbd-ac5a833ea09b" providerId="ADAL" clId="{6638676B-5380-4D3F-87E5-3C300F02FE15}" dt="2020-10-12T01:36:02.618" v="40" actId="22"/>
          <ac:picMkLst>
            <pc:docMk/>
            <pc:sldMk cId="2695819948" sldId="283"/>
            <ac:picMk id="2" creationId="{C5BFB78A-1170-4918-A1AB-1F860EBDA8AC}"/>
          </ac:picMkLst>
        </pc:picChg>
        <pc:picChg chg="del">
          <ac:chgData name="AFI AYSON, Arwin U." userId="f620573b-48c0-4c3d-9cbd-ac5a833ea09b" providerId="ADAL" clId="{6638676B-5380-4D3F-87E5-3C300F02FE15}" dt="2020-10-12T01:36:02.217" v="39" actId="478"/>
          <ac:picMkLst>
            <pc:docMk/>
            <pc:sldMk cId="2695819948" sldId="283"/>
            <ac:picMk id="50" creationId="{6672DACA-27B8-4325-8E3C-8B4712E708AC}"/>
          </ac:picMkLst>
        </pc:picChg>
      </pc:sldChg>
      <pc:sldChg chg="addSp delSp mod">
        <pc:chgData name="AFI AYSON, Arwin U." userId="f620573b-48c0-4c3d-9cbd-ac5a833ea09b" providerId="ADAL" clId="{6638676B-5380-4D3F-87E5-3C300F02FE15}" dt="2020-10-12T01:36:49.437" v="62" actId="478"/>
        <pc:sldMkLst>
          <pc:docMk/>
          <pc:sldMk cId="116138482" sldId="284"/>
        </pc:sldMkLst>
        <pc:grpChg chg="del">
          <ac:chgData name="AFI AYSON, Arwin U." userId="f620573b-48c0-4c3d-9cbd-ac5a833ea09b" providerId="ADAL" clId="{6638676B-5380-4D3F-87E5-3C300F02FE15}" dt="2020-10-12T01:36:49.437" v="62" actId="478"/>
          <ac:grpSpMkLst>
            <pc:docMk/>
            <pc:sldMk cId="116138482" sldId="284"/>
            <ac:grpSpMk id="28" creationId="{1351F181-409E-4F23-A570-F82DF8FA69F9}"/>
          </ac:grpSpMkLst>
        </pc:grpChg>
        <pc:picChg chg="add">
          <ac:chgData name="AFI AYSON, Arwin U." userId="f620573b-48c0-4c3d-9cbd-ac5a833ea09b" providerId="ADAL" clId="{6638676B-5380-4D3F-87E5-3C300F02FE15}" dt="2020-10-12T01:36:47.380" v="61" actId="22"/>
          <ac:picMkLst>
            <pc:docMk/>
            <pc:sldMk cId="116138482" sldId="284"/>
            <ac:picMk id="3" creationId="{D0B7DD7B-D529-4AE4-9877-EB40881F27AF}"/>
          </ac:picMkLst>
        </pc:picChg>
        <pc:picChg chg="del">
          <ac:chgData name="AFI AYSON, Arwin U." userId="f620573b-48c0-4c3d-9cbd-ac5a833ea09b" providerId="ADAL" clId="{6638676B-5380-4D3F-87E5-3C300F02FE15}" dt="2020-10-12T01:36:47.101" v="60" actId="478"/>
          <ac:picMkLst>
            <pc:docMk/>
            <pc:sldMk cId="116138482" sldId="284"/>
            <ac:picMk id="50" creationId="{6672DACA-27B8-4325-8E3C-8B4712E708AC}"/>
          </ac:picMkLst>
        </pc:picChg>
      </pc:sldChg>
      <pc:sldChg chg="addSp delSp mod">
        <pc:chgData name="AFI AYSON, Arwin U." userId="f620573b-48c0-4c3d-9cbd-ac5a833ea09b" providerId="ADAL" clId="{6638676B-5380-4D3F-87E5-3C300F02FE15}" dt="2020-10-12T01:38:02.242" v="96" actId="22"/>
        <pc:sldMkLst>
          <pc:docMk/>
          <pc:sldMk cId="1981204309" sldId="286"/>
        </pc:sldMkLst>
        <pc:picChg chg="add">
          <ac:chgData name="AFI AYSON, Arwin U." userId="f620573b-48c0-4c3d-9cbd-ac5a833ea09b" providerId="ADAL" clId="{6638676B-5380-4D3F-87E5-3C300F02FE15}" dt="2020-10-12T01:38:02.242" v="96" actId="22"/>
          <ac:picMkLst>
            <pc:docMk/>
            <pc:sldMk cId="1981204309" sldId="286"/>
            <ac:picMk id="4" creationId="{19FB27FD-9ACE-4877-85A2-CE9F6B3DD3C7}"/>
          </ac:picMkLst>
        </pc:picChg>
        <pc:picChg chg="del">
          <ac:chgData name="AFI AYSON, Arwin U." userId="f620573b-48c0-4c3d-9cbd-ac5a833ea09b" providerId="ADAL" clId="{6638676B-5380-4D3F-87E5-3C300F02FE15}" dt="2020-10-12T01:38:01.921" v="95" actId="478"/>
          <ac:picMkLst>
            <pc:docMk/>
            <pc:sldMk cId="1981204309" sldId="286"/>
            <ac:picMk id="43" creationId="{E0277CD7-9EA6-46CE-9635-81F56DFBFF5B}"/>
          </ac:picMkLst>
        </pc:picChg>
      </pc:sldChg>
      <pc:sldChg chg="addSp delSp mod">
        <pc:chgData name="AFI AYSON, Arwin U." userId="f620573b-48c0-4c3d-9cbd-ac5a833ea09b" providerId="ADAL" clId="{6638676B-5380-4D3F-87E5-3C300F02FE15}" dt="2020-10-12T01:38:05.328" v="98" actId="22"/>
        <pc:sldMkLst>
          <pc:docMk/>
          <pc:sldMk cId="1588202652" sldId="287"/>
        </pc:sldMkLst>
        <pc:picChg chg="add">
          <ac:chgData name="AFI AYSON, Arwin U." userId="f620573b-48c0-4c3d-9cbd-ac5a833ea09b" providerId="ADAL" clId="{6638676B-5380-4D3F-87E5-3C300F02FE15}" dt="2020-10-12T01:38:05.328" v="98" actId="22"/>
          <ac:picMkLst>
            <pc:docMk/>
            <pc:sldMk cId="1588202652" sldId="287"/>
            <ac:picMk id="5" creationId="{3FF665EB-859F-4A0A-8686-D912B1AB3021}"/>
          </ac:picMkLst>
        </pc:picChg>
        <pc:picChg chg="del">
          <ac:chgData name="AFI AYSON, Arwin U." userId="f620573b-48c0-4c3d-9cbd-ac5a833ea09b" providerId="ADAL" clId="{6638676B-5380-4D3F-87E5-3C300F02FE15}" dt="2020-10-12T01:38:04.731" v="97" actId="478"/>
          <ac:picMkLst>
            <pc:docMk/>
            <pc:sldMk cId="1588202652" sldId="287"/>
            <ac:picMk id="43" creationId="{E0277CD7-9EA6-46CE-9635-81F56DFBFF5B}"/>
          </ac:picMkLst>
        </pc:picChg>
      </pc:sldChg>
      <pc:sldChg chg="addSp delSp mod">
        <pc:chgData name="AFI AYSON, Arwin U." userId="f620573b-48c0-4c3d-9cbd-ac5a833ea09b" providerId="ADAL" clId="{6638676B-5380-4D3F-87E5-3C300F02FE15}" dt="2020-10-12T01:38:14.937" v="104" actId="22"/>
        <pc:sldMkLst>
          <pc:docMk/>
          <pc:sldMk cId="3629628683" sldId="288"/>
        </pc:sldMkLst>
        <pc:picChg chg="add">
          <ac:chgData name="AFI AYSON, Arwin U." userId="f620573b-48c0-4c3d-9cbd-ac5a833ea09b" providerId="ADAL" clId="{6638676B-5380-4D3F-87E5-3C300F02FE15}" dt="2020-10-12T01:38:14.937" v="104" actId="22"/>
          <ac:picMkLst>
            <pc:docMk/>
            <pc:sldMk cId="3629628683" sldId="288"/>
            <ac:picMk id="4" creationId="{489B5AED-DBB7-49A9-9250-05C57E6FEFD7}"/>
          </ac:picMkLst>
        </pc:picChg>
        <pc:picChg chg="del">
          <ac:chgData name="AFI AYSON, Arwin U." userId="f620573b-48c0-4c3d-9cbd-ac5a833ea09b" providerId="ADAL" clId="{6638676B-5380-4D3F-87E5-3C300F02FE15}" dt="2020-10-12T01:38:14.653" v="103" actId="478"/>
          <ac:picMkLst>
            <pc:docMk/>
            <pc:sldMk cId="3629628683" sldId="288"/>
            <ac:picMk id="43" creationId="{E0277CD7-9EA6-46CE-9635-81F56DFBFF5B}"/>
          </ac:picMkLst>
        </pc:picChg>
      </pc:sldChg>
      <pc:sldChg chg="addSp delSp mod">
        <pc:chgData name="AFI AYSON, Arwin U." userId="f620573b-48c0-4c3d-9cbd-ac5a833ea09b" providerId="ADAL" clId="{6638676B-5380-4D3F-87E5-3C300F02FE15}" dt="2020-10-12T01:38:26.250" v="112" actId="22"/>
        <pc:sldMkLst>
          <pc:docMk/>
          <pc:sldMk cId="3429263571" sldId="289"/>
        </pc:sldMkLst>
        <pc:picChg chg="add">
          <ac:chgData name="AFI AYSON, Arwin U." userId="f620573b-48c0-4c3d-9cbd-ac5a833ea09b" providerId="ADAL" clId="{6638676B-5380-4D3F-87E5-3C300F02FE15}" dt="2020-10-12T01:38:26.250" v="112" actId="22"/>
          <ac:picMkLst>
            <pc:docMk/>
            <pc:sldMk cId="3429263571" sldId="289"/>
            <ac:picMk id="4" creationId="{978C145B-8185-4CAE-A522-88DACDBC2094}"/>
          </ac:picMkLst>
        </pc:picChg>
        <pc:picChg chg="del">
          <ac:chgData name="AFI AYSON, Arwin U." userId="f620573b-48c0-4c3d-9cbd-ac5a833ea09b" providerId="ADAL" clId="{6638676B-5380-4D3F-87E5-3C300F02FE15}" dt="2020-10-12T01:38:25.963" v="111" actId="478"/>
          <ac:picMkLst>
            <pc:docMk/>
            <pc:sldMk cId="3429263571" sldId="289"/>
            <ac:picMk id="43" creationId="{E0277CD7-9EA6-46CE-9635-81F56DFBFF5B}"/>
          </ac:picMkLst>
        </pc:picChg>
      </pc:sldChg>
      <pc:sldChg chg="addSp delSp mod">
        <pc:chgData name="AFI AYSON, Arwin U." userId="f620573b-48c0-4c3d-9cbd-ac5a833ea09b" providerId="ADAL" clId="{6638676B-5380-4D3F-87E5-3C300F02FE15}" dt="2020-10-12T01:36:19.610" v="47" actId="478"/>
        <pc:sldMkLst>
          <pc:docMk/>
          <pc:sldMk cId="3307652645" sldId="294"/>
        </pc:sldMkLst>
        <pc:grpChg chg="del">
          <ac:chgData name="AFI AYSON, Arwin U." userId="f620573b-48c0-4c3d-9cbd-ac5a833ea09b" providerId="ADAL" clId="{6638676B-5380-4D3F-87E5-3C300F02FE15}" dt="2020-10-12T01:36:19.610" v="47" actId="478"/>
          <ac:grpSpMkLst>
            <pc:docMk/>
            <pc:sldMk cId="3307652645" sldId="294"/>
            <ac:grpSpMk id="28" creationId="{1351F181-409E-4F23-A570-F82DF8FA69F9}"/>
          </ac:grpSpMkLst>
        </pc:grpChg>
        <pc:picChg chg="add">
          <ac:chgData name="AFI AYSON, Arwin U." userId="f620573b-48c0-4c3d-9cbd-ac5a833ea09b" providerId="ADAL" clId="{6638676B-5380-4D3F-87E5-3C300F02FE15}" dt="2020-10-12T01:36:17.421" v="46" actId="22"/>
          <ac:picMkLst>
            <pc:docMk/>
            <pc:sldMk cId="3307652645" sldId="294"/>
            <ac:picMk id="3" creationId="{FE2437A9-AF81-4D72-AB47-5B8275E8B637}"/>
          </ac:picMkLst>
        </pc:picChg>
        <pc:picChg chg="del">
          <ac:chgData name="AFI AYSON, Arwin U." userId="f620573b-48c0-4c3d-9cbd-ac5a833ea09b" providerId="ADAL" clId="{6638676B-5380-4D3F-87E5-3C300F02FE15}" dt="2020-10-12T01:36:17.034" v="45" actId="478"/>
          <ac:picMkLst>
            <pc:docMk/>
            <pc:sldMk cId="3307652645" sldId="294"/>
            <ac:picMk id="50" creationId="{6672DACA-27B8-4325-8E3C-8B4712E708AC}"/>
          </ac:picMkLst>
        </pc:picChg>
      </pc:sldChg>
      <pc:sldChg chg="addSp delSp mod">
        <pc:chgData name="AFI AYSON, Arwin U." userId="f620573b-48c0-4c3d-9cbd-ac5a833ea09b" providerId="ADAL" clId="{6638676B-5380-4D3F-87E5-3C300F02FE15}" dt="2020-10-12T01:36:30.486" v="53" actId="478"/>
        <pc:sldMkLst>
          <pc:docMk/>
          <pc:sldMk cId="745424294" sldId="295"/>
        </pc:sldMkLst>
        <pc:grpChg chg="del">
          <ac:chgData name="AFI AYSON, Arwin U." userId="f620573b-48c0-4c3d-9cbd-ac5a833ea09b" providerId="ADAL" clId="{6638676B-5380-4D3F-87E5-3C300F02FE15}" dt="2020-10-12T01:36:30.486" v="53" actId="478"/>
          <ac:grpSpMkLst>
            <pc:docMk/>
            <pc:sldMk cId="745424294" sldId="295"/>
            <ac:grpSpMk id="28" creationId="{1351F181-409E-4F23-A570-F82DF8FA69F9}"/>
          </ac:grpSpMkLst>
        </pc:grpChg>
        <pc:picChg chg="add">
          <ac:chgData name="AFI AYSON, Arwin U." userId="f620573b-48c0-4c3d-9cbd-ac5a833ea09b" providerId="ADAL" clId="{6638676B-5380-4D3F-87E5-3C300F02FE15}" dt="2020-10-12T01:36:28.259" v="52" actId="22"/>
          <ac:picMkLst>
            <pc:docMk/>
            <pc:sldMk cId="745424294" sldId="295"/>
            <ac:picMk id="2" creationId="{889FFB2F-87BF-4435-8DD7-2E190B03AD4A}"/>
          </ac:picMkLst>
        </pc:picChg>
        <pc:picChg chg="del">
          <ac:chgData name="AFI AYSON, Arwin U." userId="f620573b-48c0-4c3d-9cbd-ac5a833ea09b" providerId="ADAL" clId="{6638676B-5380-4D3F-87E5-3C300F02FE15}" dt="2020-10-12T01:36:27.911" v="51" actId="478"/>
          <ac:picMkLst>
            <pc:docMk/>
            <pc:sldMk cId="745424294" sldId="295"/>
            <ac:picMk id="50" creationId="{6672DACA-27B8-4325-8E3C-8B4712E708AC}"/>
          </ac:picMkLst>
        </pc:picChg>
      </pc:sldChg>
      <pc:sldChg chg="addSp delSp mod">
        <pc:chgData name="AFI AYSON, Arwin U." userId="f620573b-48c0-4c3d-9cbd-ac5a833ea09b" providerId="ADAL" clId="{6638676B-5380-4D3F-87E5-3C300F02FE15}" dt="2020-10-12T01:36:25.032" v="50" actId="478"/>
        <pc:sldMkLst>
          <pc:docMk/>
          <pc:sldMk cId="250088988" sldId="297"/>
        </pc:sldMkLst>
        <pc:grpChg chg="del">
          <ac:chgData name="AFI AYSON, Arwin U." userId="f620573b-48c0-4c3d-9cbd-ac5a833ea09b" providerId="ADAL" clId="{6638676B-5380-4D3F-87E5-3C300F02FE15}" dt="2020-10-12T01:36:25.032" v="50" actId="478"/>
          <ac:grpSpMkLst>
            <pc:docMk/>
            <pc:sldMk cId="250088988" sldId="297"/>
            <ac:grpSpMk id="28" creationId="{1351F181-409E-4F23-A570-F82DF8FA69F9}"/>
          </ac:grpSpMkLst>
        </pc:grpChg>
        <pc:picChg chg="add">
          <ac:chgData name="AFI AYSON, Arwin U." userId="f620573b-48c0-4c3d-9cbd-ac5a833ea09b" providerId="ADAL" clId="{6638676B-5380-4D3F-87E5-3C300F02FE15}" dt="2020-10-12T01:36:22.677" v="49" actId="22"/>
          <ac:picMkLst>
            <pc:docMk/>
            <pc:sldMk cId="250088988" sldId="297"/>
            <ac:picMk id="2" creationId="{042F4E51-CC0D-48D6-B3FF-E3A3D0CB099E}"/>
          </ac:picMkLst>
        </pc:picChg>
        <pc:picChg chg="del">
          <ac:chgData name="AFI AYSON, Arwin U." userId="f620573b-48c0-4c3d-9cbd-ac5a833ea09b" providerId="ADAL" clId="{6638676B-5380-4D3F-87E5-3C300F02FE15}" dt="2020-10-12T01:36:22.330" v="48" actId="478"/>
          <ac:picMkLst>
            <pc:docMk/>
            <pc:sldMk cId="250088988" sldId="297"/>
            <ac:picMk id="50" creationId="{6672DACA-27B8-4325-8E3C-8B4712E708AC}"/>
          </ac:picMkLst>
        </pc:picChg>
      </pc:sldChg>
      <pc:sldChg chg="addSp delSp mod">
        <pc:chgData name="AFI AYSON, Arwin U." userId="f620573b-48c0-4c3d-9cbd-ac5a833ea09b" providerId="ADAL" clId="{6638676B-5380-4D3F-87E5-3C300F02FE15}" dt="2020-10-12T01:37:20.037" v="76" actId="22"/>
        <pc:sldMkLst>
          <pc:docMk/>
          <pc:sldMk cId="1909362871" sldId="298"/>
        </pc:sldMkLst>
        <pc:picChg chg="add">
          <ac:chgData name="AFI AYSON, Arwin U." userId="f620573b-48c0-4c3d-9cbd-ac5a833ea09b" providerId="ADAL" clId="{6638676B-5380-4D3F-87E5-3C300F02FE15}" dt="2020-10-12T01:37:20.037" v="76" actId="22"/>
          <ac:picMkLst>
            <pc:docMk/>
            <pc:sldMk cId="1909362871" sldId="298"/>
            <ac:picMk id="4" creationId="{AFA09909-3A33-4F8C-8305-7FE19BFE4B82}"/>
          </ac:picMkLst>
        </pc:picChg>
        <pc:picChg chg="del">
          <ac:chgData name="AFI AYSON, Arwin U." userId="f620573b-48c0-4c3d-9cbd-ac5a833ea09b" providerId="ADAL" clId="{6638676B-5380-4D3F-87E5-3C300F02FE15}" dt="2020-10-12T01:37:19.499" v="75" actId="478"/>
          <ac:picMkLst>
            <pc:docMk/>
            <pc:sldMk cId="1909362871" sldId="298"/>
            <ac:picMk id="43" creationId="{E0277CD7-9EA6-46CE-9635-81F56DFBFF5B}"/>
          </ac:picMkLst>
        </pc:picChg>
      </pc:sldChg>
      <pc:sldChg chg="addSp delSp mod">
        <pc:chgData name="AFI AYSON, Arwin U." userId="f620573b-48c0-4c3d-9cbd-ac5a833ea09b" providerId="ADAL" clId="{6638676B-5380-4D3F-87E5-3C300F02FE15}" dt="2020-10-12T01:37:10.948" v="72" actId="22"/>
        <pc:sldMkLst>
          <pc:docMk/>
          <pc:sldMk cId="380649993" sldId="300"/>
        </pc:sldMkLst>
        <pc:picChg chg="add">
          <ac:chgData name="AFI AYSON, Arwin U." userId="f620573b-48c0-4c3d-9cbd-ac5a833ea09b" providerId="ADAL" clId="{6638676B-5380-4D3F-87E5-3C300F02FE15}" dt="2020-10-12T01:37:10.948" v="72" actId="22"/>
          <ac:picMkLst>
            <pc:docMk/>
            <pc:sldMk cId="380649993" sldId="300"/>
            <ac:picMk id="6" creationId="{2EBD2ADC-24A2-419B-B1BA-73DD70FD7099}"/>
          </ac:picMkLst>
        </pc:picChg>
        <pc:picChg chg="del">
          <ac:chgData name="AFI AYSON, Arwin U." userId="f620573b-48c0-4c3d-9cbd-ac5a833ea09b" providerId="ADAL" clId="{6638676B-5380-4D3F-87E5-3C300F02FE15}" dt="2020-10-12T01:37:10.628" v="71" actId="478"/>
          <ac:picMkLst>
            <pc:docMk/>
            <pc:sldMk cId="380649993" sldId="300"/>
            <ac:picMk id="43" creationId="{E0277CD7-9EA6-46CE-9635-81F56DFBFF5B}"/>
          </ac:picMkLst>
        </pc:picChg>
      </pc:sldChg>
      <pc:sldChg chg="addSp delSp mod">
        <pc:chgData name="AFI AYSON, Arwin U." userId="f620573b-48c0-4c3d-9cbd-ac5a833ea09b" providerId="ADAL" clId="{6638676B-5380-4D3F-87E5-3C300F02FE15}" dt="2020-10-12T01:36:56.246" v="65" actId="478"/>
        <pc:sldMkLst>
          <pc:docMk/>
          <pc:sldMk cId="2995826569" sldId="301"/>
        </pc:sldMkLst>
        <pc:grpChg chg="del">
          <ac:chgData name="AFI AYSON, Arwin U." userId="f620573b-48c0-4c3d-9cbd-ac5a833ea09b" providerId="ADAL" clId="{6638676B-5380-4D3F-87E5-3C300F02FE15}" dt="2020-10-12T01:36:56.246" v="65" actId="478"/>
          <ac:grpSpMkLst>
            <pc:docMk/>
            <pc:sldMk cId="2995826569" sldId="301"/>
            <ac:grpSpMk id="28" creationId="{1351F181-409E-4F23-A570-F82DF8FA69F9}"/>
          </ac:grpSpMkLst>
        </pc:grpChg>
        <pc:picChg chg="add">
          <ac:chgData name="AFI AYSON, Arwin U." userId="f620573b-48c0-4c3d-9cbd-ac5a833ea09b" providerId="ADAL" clId="{6638676B-5380-4D3F-87E5-3C300F02FE15}" dt="2020-10-12T01:36:53.445" v="64" actId="22"/>
          <ac:picMkLst>
            <pc:docMk/>
            <pc:sldMk cId="2995826569" sldId="301"/>
            <ac:picMk id="2" creationId="{D2854052-F3A1-4152-A68F-287D9E8E5F2D}"/>
          </ac:picMkLst>
        </pc:picChg>
        <pc:picChg chg="del">
          <ac:chgData name="AFI AYSON, Arwin U." userId="f620573b-48c0-4c3d-9cbd-ac5a833ea09b" providerId="ADAL" clId="{6638676B-5380-4D3F-87E5-3C300F02FE15}" dt="2020-10-12T01:36:52.498" v="63" actId="478"/>
          <ac:picMkLst>
            <pc:docMk/>
            <pc:sldMk cId="2995826569" sldId="301"/>
            <ac:picMk id="50" creationId="{6672DACA-27B8-4325-8E3C-8B4712E708AC}"/>
          </ac:picMkLst>
        </pc:picChg>
      </pc:sldChg>
      <pc:sldChg chg="addSp delSp mod">
        <pc:chgData name="AFI AYSON, Arwin U." userId="f620573b-48c0-4c3d-9cbd-ac5a833ea09b" providerId="ADAL" clId="{6638676B-5380-4D3F-87E5-3C300F02FE15}" dt="2020-10-12T01:38:07.729" v="100" actId="22"/>
        <pc:sldMkLst>
          <pc:docMk/>
          <pc:sldMk cId="2066623473" sldId="302"/>
        </pc:sldMkLst>
        <pc:picChg chg="add">
          <ac:chgData name="AFI AYSON, Arwin U." userId="f620573b-48c0-4c3d-9cbd-ac5a833ea09b" providerId="ADAL" clId="{6638676B-5380-4D3F-87E5-3C300F02FE15}" dt="2020-10-12T01:38:07.729" v="100" actId="22"/>
          <ac:picMkLst>
            <pc:docMk/>
            <pc:sldMk cId="2066623473" sldId="302"/>
            <ac:picMk id="4" creationId="{C9115D30-85EC-4C7A-9921-89D3103FBCF0}"/>
          </ac:picMkLst>
        </pc:picChg>
        <pc:picChg chg="del">
          <ac:chgData name="AFI AYSON, Arwin U." userId="f620573b-48c0-4c3d-9cbd-ac5a833ea09b" providerId="ADAL" clId="{6638676B-5380-4D3F-87E5-3C300F02FE15}" dt="2020-10-12T01:38:07.420" v="99" actId="478"/>
          <ac:picMkLst>
            <pc:docMk/>
            <pc:sldMk cId="2066623473" sldId="302"/>
            <ac:picMk id="43" creationId="{E0277CD7-9EA6-46CE-9635-81F56DFBFF5B}"/>
          </ac:picMkLst>
        </pc:picChg>
      </pc:sldChg>
      <pc:sldChg chg="addSp delSp mod">
        <pc:chgData name="AFI AYSON, Arwin U." userId="f620573b-48c0-4c3d-9cbd-ac5a833ea09b" providerId="ADAL" clId="{6638676B-5380-4D3F-87E5-3C300F02FE15}" dt="2020-10-12T01:38:12.243" v="102" actId="22"/>
        <pc:sldMkLst>
          <pc:docMk/>
          <pc:sldMk cId="305244608" sldId="303"/>
        </pc:sldMkLst>
        <pc:picChg chg="add">
          <ac:chgData name="AFI AYSON, Arwin U." userId="f620573b-48c0-4c3d-9cbd-ac5a833ea09b" providerId="ADAL" clId="{6638676B-5380-4D3F-87E5-3C300F02FE15}" dt="2020-10-12T01:38:12.243" v="102" actId="22"/>
          <ac:picMkLst>
            <pc:docMk/>
            <pc:sldMk cId="305244608" sldId="303"/>
            <ac:picMk id="4" creationId="{A5EB8500-7D72-4AA6-B45F-8EE8FB25B668}"/>
          </ac:picMkLst>
        </pc:picChg>
        <pc:picChg chg="del">
          <ac:chgData name="AFI AYSON, Arwin U." userId="f620573b-48c0-4c3d-9cbd-ac5a833ea09b" providerId="ADAL" clId="{6638676B-5380-4D3F-87E5-3C300F02FE15}" dt="2020-10-12T01:38:11.950" v="101" actId="478"/>
          <ac:picMkLst>
            <pc:docMk/>
            <pc:sldMk cId="305244608" sldId="303"/>
            <ac:picMk id="43" creationId="{E0277CD7-9EA6-46CE-9635-81F56DFBFF5B}"/>
          </ac:picMkLst>
        </pc:picChg>
      </pc:sldChg>
      <pc:sldChg chg="addSp delSp mod">
        <pc:chgData name="AFI AYSON, Arwin U." userId="f620573b-48c0-4c3d-9cbd-ac5a833ea09b" providerId="ADAL" clId="{6638676B-5380-4D3F-87E5-3C300F02FE15}" dt="2020-10-12T01:38:17.672" v="106" actId="22"/>
        <pc:sldMkLst>
          <pc:docMk/>
          <pc:sldMk cId="32446738" sldId="304"/>
        </pc:sldMkLst>
        <pc:picChg chg="add">
          <ac:chgData name="AFI AYSON, Arwin U." userId="f620573b-48c0-4c3d-9cbd-ac5a833ea09b" providerId="ADAL" clId="{6638676B-5380-4D3F-87E5-3C300F02FE15}" dt="2020-10-12T01:38:17.672" v="106" actId="22"/>
          <ac:picMkLst>
            <pc:docMk/>
            <pc:sldMk cId="32446738" sldId="304"/>
            <ac:picMk id="4" creationId="{49BD120A-F9AD-4E8B-8D70-C76AE27F0746}"/>
          </ac:picMkLst>
        </pc:picChg>
        <pc:picChg chg="del">
          <ac:chgData name="AFI AYSON, Arwin U." userId="f620573b-48c0-4c3d-9cbd-ac5a833ea09b" providerId="ADAL" clId="{6638676B-5380-4D3F-87E5-3C300F02FE15}" dt="2020-10-12T01:38:17.368" v="105" actId="478"/>
          <ac:picMkLst>
            <pc:docMk/>
            <pc:sldMk cId="32446738" sldId="304"/>
            <ac:picMk id="43" creationId="{E0277CD7-9EA6-46CE-9635-81F56DFBFF5B}"/>
          </ac:picMkLst>
        </pc:picChg>
      </pc:sldChg>
      <pc:sldChg chg="addSp delSp mod">
        <pc:chgData name="AFI AYSON, Arwin U." userId="f620573b-48c0-4c3d-9cbd-ac5a833ea09b" providerId="ADAL" clId="{6638676B-5380-4D3F-87E5-3C300F02FE15}" dt="2020-10-12T01:38:20.494" v="108" actId="22"/>
        <pc:sldMkLst>
          <pc:docMk/>
          <pc:sldMk cId="1549805366" sldId="305"/>
        </pc:sldMkLst>
        <pc:picChg chg="add">
          <ac:chgData name="AFI AYSON, Arwin U." userId="f620573b-48c0-4c3d-9cbd-ac5a833ea09b" providerId="ADAL" clId="{6638676B-5380-4D3F-87E5-3C300F02FE15}" dt="2020-10-12T01:38:20.494" v="108" actId="22"/>
          <ac:picMkLst>
            <pc:docMk/>
            <pc:sldMk cId="1549805366" sldId="305"/>
            <ac:picMk id="5" creationId="{96705F6C-536D-43BA-A7BF-A5EF2800DEE5}"/>
          </ac:picMkLst>
        </pc:picChg>
        <pc:picChg chg="del">
          <ac:chgData name="AFI AYSON, Arwin U." userId="f620573b-48c0-4c3d-9cbd-ac5a833ea09b" providerId="ADAL" clId="{6638676B-5380-4D3F-87E5-3C300F02FE15}" dt="2020-10-12T01:38:20.233" v="107" actId="478"/>
          <ac:picMkLst>
            <pc:docMk/>
            <pc:sldMk cId="1549805366" sldId="305"/>
            <ac:picMk id="43" creationId="{E0277CD7-9EA6-46CE-9635-81F56DFBFF5B}"/>
          </ac:picMkLst>
        </pc:picChg>
      </pc:sldChg>
      <pc:sldChg chg="addSp delSp mod">
        <pc:chgData name="AFI AYSON, Arwin U." userId="f620573b-48c0-4c3d-9cbd-ac5a833ea09b" providerId="ADAL" clId="{6638676B-5380-4D3F-87E5-3C300F02FE15}" dt="2020-10-12T01:38:23.731" v="110" actId="22"/>
        <pc:sldMkLst>
          <pc:docMk/>
          <pc:sldMk cId="1997436625" sldId="306"/>
        </pc:sldMkLst>
        <pc:picChg chg="add">
          <ac:chgData name="AFI AYSON, Arwin U." userId="f620573b-48c0-4c3d-9cbd-ac5a833ea09b" providerId="ADAL" clId="{6638676B-5380-4D3F-87E5-3C300F02FE15}" dt="2020-10-12T01:38:23.731" v="110" actId="22"/>
          <ac:picMkLst>
            <pc:docMk/>
            <pc:sldMk cId="1997436625" sldId="306"/>
            <ac:picMk id="5" creationId="{DAEC4701-159F-4A9A-A063-4650DB6F98F3}"/>
          </ac:picMkLst>
        </pc:picChg>
        <pc:picChg chg="del">
          <ac:chgData name="AFI AYSON, Arwin U." userId="f620573b-48c0-4c3d-9cbd-ac5a833ea09b" providerId="ADAL" clId="{6638676B-5380-4D3F-87E5-3C300F02FE15}" dt="2020-10-12T01:38:23.339" v="109" actId="478"/>
          <ac:picMkLst>
            <pc:docMk/>
            <pc:sldMk cId="1997436625" sldId="306"/>
            <ac:picMk id="43" creationId="{E0277CD7-9EA6-46CE-9635-81F56DFBFF5B}"/>
          </ac:picMkLst>
        </pc:picChg>
      </pc:sldChg>
      <pc:sldChg chg="addSp delSp mod">
        <pc:chgData name="AFI AYSON, Arwin U." userId="f620573b-48c0-4c3d-9cbd-ac5a833ea09b" providerId="ADAL" clId="{6638676B-5380-4D3F-87E5-3C300F02FE15}" dt="2020-10-12T01:38:28.514" v="114" actId="22"/>
        <pc:sldMkLst>
          <pc:docMk/>
          <pc:sldMk cId="375718180" sldId="307"/>
        </pc:sldMkLst>
        <pc:picChg chg="add">
          <ac:chgData name="AFI AYSON, Arwin U." userId="f620573b-48c0-4c3d-9cbd-ac5a833ea09b" providerId="ADAL" clId="{6638676B-5380-4D3F-87E5-3C300F02FE15}" dt="2020-10-12T01:38:28.514" v="114" actId="22"/>
          <ac:picMkLst>
            <pc:docMk/>
            <pc:sldMk cId="375718180" sldId="307"/>
            <ac:picMk id="6" creationId="{FDD4958A-812A-4DB1-B0AF-6B25C8ED01A1}"/>
          </ac:picMkLst>
        </pc:picChg>
        <pc:picChg chg="del">
          <ac:chgData name="AFI AYSON, Arwin U." userId="f620573b-48c0-4c3d-9cbd-ac5a833ea09b" providerId="ADAL" clId="{6638676B-5380-4D3F-87E5-3C300F02FE15}" dt="2020-10-12T01:38:28.209" v="113" actId="478"/>
          <ac:picMkLst>
            <pc:docMk/>
            <pc:sldMk cId="375718180" sldId="307"/>
            <ac:picMk id="43" creationId="{E0277CD7-9EA6-46CE-9635-81F56DFBFF5B}"/>
          </ac:picMkLst>
        </pc:picChg>
      </pc:sldChg>
      <pc:sldChg chg="addSp delSp mod">
        <pc:chgData name="AFI AYSON, Arwin U." userId="f620573b-48c0-4c3d-9cbd-ac5a833ea09b" providerId="ADAL" clId="{6638676B-5380-4D3F-87E5-3C300F02FE15}" dt="2020-10-12T01:38:31.394" v="116" actId="22"/>
        <pc:sldMkLst>
          <pc:docMk/>
          <pc:sldMk cId="1560287013" sldId="308"/>
        </pc:sldMkLst>
        <pc:picChg chg="add">
          <ac:chgData name="AFI AYSON, Arwin U." userId="f620573b-48c0-4c3d-9cbd-ac5a833ea09b" providerId="ADAL" clId="{6638676B-5380-4D3F-87E5-3C300F02FE15}" dt="2020-10-12T01:38:31.394" v="116" actId="22"/>
          <ac:picMkLst>
            <pc:docMk/>
            <pc:sldMk cId="1560287013" sldId="308"/>
            <ac:picMk id="4" creationId="{695A4279-1DCE-4B15-B3C6-042C16FCF8EB}"/>
          </ac:picMkLst>
        </pc:picChg>
        <pc:picChg chg="del">
          <ac:chgData name="AFI AYSON, Arwin U." userId="f620573b-48c0-4c3d-9cbd-ac5a833ea09b" providerId="ADAL" clId="{6638676B-5380-4D3F-87E5-3C300F02FE15}" dt="2020-10-12T01:38:31.141" v="115" actId="478"/>
          <ac:picMkLst>
            <pc:docMk/>
            <pc:sldMk cId="1560287013" sldId="308"/>
            <ac:picMk id="43" creationId="{E0277CD7-9EA6-46CE-9635-81F56DFBFF5B}"/>
          </ac:picMkLst>
        </pc:picChg>
      </pc:sldChg>
      <pc:sldChg chg="addSp delSp mod">
        <pc:chgData name="AFI AYSON, Arwin U." userId="f620573b-48c0-4c3d-9cbd-ac5a833ea09b" providerId="ADAL" clId="{6638676B-5380-4D3F-87E5-3C300F02FE15}" dt="2020-10-12T01:38:35.077" v="118" actId="22"/>
        <pc:sldMkLst>
          <pc:docMk/>
          <pc:sldMk cId="2599259153" sldId="309"/>
        </pc:sldMkLst>
        <pc:picChg chg="add">
          <ac:chgData name="AFI AYSON, Arwin U." userId="f620573b-48c0-4c3d-9cbd-ac5a833ea09b" providerId="ADAL" clId="{6638676B-5380-4D3F-87E5-3C300F02FE15}" dt="2020-10-12T01:38:35.077" v="118" actId="22"/>
          <ac:picMkLst>
            <pc:docMk/>
            <pc:sldMk cId="2599259153" sldId="309"/>
            <ac:picMk id="4" creationId="{7C65649C-6090-4ECB-B938-7DB732958B2E}"/>
          </ac:picMkLst>
        </pc:picChg>
        <pc:picChg chg="del">
          <ac:chgData name="AFI AYSON, Arwin U." userId="f620573b-48c0-4c3d-9cbd-ac5a833ea09b" providerId="ADAL" clId="{6638676B-5380-4D3F-87E5-3C300F02FE15}" dt="2020-10-12T01:38:34.754" v="117" actId="478"/>
          <ac:picMkLst>
            <pc:docMk/>
            <pc:sldMk cId="2599259153" sldId="309"/>
            <ac:picMk id="43" creationId="{E0277CD7-9EA6-46CE-9635-81F56DFBFF5B}"/>
          </ac:picMkLst>
        </pc:picChg>
      </pc:sldChg>
      <pc:sldChg chg="addSp delSp mod">
        <pc:chgData name="AFI AYSON, Arwin U." userId="f620573b-48c0-4c3d-9cbd-ac5a833ea09b" providerId="ADAL" clId="{6638676B-5380-4D3F-87E5-3C300F02FE15}" dt="2020-10-12T01:37:15.875" v="74" actId="22"/>
        <pc:sldMkLst>
          <pc:docMk/>
          <pc:sldMk cId="3608660785" sldId="310"/>
        </pc:sldMkLst>
        <pc:picChg chg="add">
          <ac:chgData name="AFI AYSON, Arwin U." userId="f620573b-48c0-4c3d-9cbd-ac5a833ea09b" providerId="ADAL" clId="{6638676B-5380-4D3F-87E5-3C300F02FE15}" dt="2020-10-12T01:37:15.875" v="74" actId="22"/>
          <ac:picMkLst>
            <pc:docMk/>
            <pc:sldMk cId="3608660785" sldId="310"/>
            <ac:picMk id="4" creationId="{B2671309-84AE-49DE-9322-D72E036FA279}"/>
          </ac:picMkLst>
        </pc:picChg>
        <pc:picChg chg="del">
          <ac:chgData name="AFI AYSON, Arwin U." userId="f620573b-48c0-4c3d-9cbd-ac5a833ea09b" providerId="ADAL" clId="{6638676B-5380-4D3F-87E5-3C300F02FE15}" dt="2020-10-12T01:37:15.385" v="73" actId="478"/>
          <ac:picMkLst>
            <pc:docMk/>
            <pc:sldMk cId="3608660785" sldId="310"/>
            <ac:picMk id="43" creationId="{E0277CD7-9EA6-46CE-9635-81F56DFBFF5B}"/>
          </ac:picMkLst>
        </pc:picChg>
      </pc:sldChg>
      <pc:sldChg chg="addSp delSp modSp mod">
        <pc:chgData name="AFI AYSON, Arwin U." userId="f620573b-48c0-4c3d-9cbd-ac5a833ea09b" providerId="ADAL" clId="{6638676B-5380-4D3F-87E5-3C300F02FE15}" dt="2020-10-12T01:37:34.896" v="81" actId="478"/>
        <pc:sldMkLst>
          <pc:docMk/>
          <pc:sldMk cId="2553602180" sldId="311"/>
        </pc:sldMkLst>
        <pc:picChg chg="add">
          <ac:chgData name="AFI AYSON, Arwin U." userId="f620573b-48c0-4c3d-9cbd-ac5a833ea09b" providerId="ADAL" clId="{6638676B-5380-4D3F-87E5-3C300F02FE15}" dt="2020-10-12T01:37:23.686" v="78" actId="22"/>
          <ac:picMkLst>
            <pc:docMk/>
            <pc:sldMk cId="2553602180" sldId="311"/>
            <ac:picMk id="5" creationId="{90105599-4A08-4EAE-A36F-BFB833778017}"/>
          </ac:picMkLst>
        </pc:picChg>
        <pc:picChg chg="add del mod">
          <ac:chgData name="AFI AYSON, Arwin U." userId="f620573b-48c0-4c3d-9cbd-ac5a833ea09b" providerId="ADAL" clId="{6638676B-5380-4D3F-87E5-3C300F02FE15}" dt="2020-10-12T01:37:34.896" v="81" actId="478"/>
          <ac:picMkLst>
            <pc:docMk/>
            <pc:sldMk cId="2553602180" sldId="311"/>
            <ac:picMk id="6" creationId="{B5D86364-2B2A-4B07-802E-4196EA69B473}"/>
          </ac:picMkLst>
        </pc:picChg>
        <pc:picChg chg="del">
          <ac:chgData name="AFI AYSON, Arwin U." userId="f620573b-48c0-4c3d-9cbd-ac5a833ea09b" providerId="ADAL" clId="{6638676B-5380-4D3F-87E5-3C300F02FE15}" dt="2020-10-12T01:37:22.838" v="77" actId="478"/>
          <ac:picMkLst>
            <pc:docMk/>
            <pc:sldMk cId="2553602180" sldId="311"/>
            <ac:picMk id="43" creationId="{E0277CD7-9EA6-46CE-9635-81F56DFBFF5B}"/>
          </ac:picMkLst>
        </pc:picChg>
      </pc:sldChg>
      <pc:sldChg chg="addSp delSp mod">
        <pc:chgData name="AFI AYSON, Arwin U." userId="f620573b-48c0-4c3d-9cbd-ac5a833ea09b" providerId="ADAL" clId="{6638676B-5380-4D3F-87E5-3C300F02FE15}" dt="2020-10-12T01:38:37.914" v="120" actId="22"/>
        <pc:sldMkLst>
          <pc:docMk/>
          <pc:sldMk cId="2921505536" sldId="312"/>
        </pc:sldMkLst>
        <pc:picChg chg="add">
          <ac:chgData name="AFI AYSON, Arwin U." userId="f620573b-48c0-4c3d-9cbd-ac5a833ea09b" providerId="ADAL" clId="{6638676B-5380-4D3F-87E5-3C300F02FE15}" dt="2020-10-12T01:38:37.914" v="120" actId="22"/>
          <ac:picMkLst>
            <pc:docMk/>
            <pc:sldMk cId="2921505536" sldId="312"/>
            <ac:picMk id="5" creationId="{CE77A68B-181D-4CEA-8DE3-C59EC34A5F8C}"/>
          </ac:picMkLst>
        </pc:picChg>
        <pc:picChg chg="del">
          <ac:chgData name="AFI AYSON, Arwin U." userId="f620573b-48c0-4c3d-9cbd-ac5a833ea09b" providerId="ADAL" clId="{6638676B-5380-4D3F-87E5-3C300F02FE15}" dt="2020-10-12T01:38:37.530" v="119" actId="478"/>
          <ac:picMkLst>
            <pc:docMk/>
            <pc:sldMk cId="2921505536" sldId="312"/>
            <ac:picMk id="43" creationId="{E0277CD7-9EA6-46CE-9635-81F56DFBFF5B}"/>
          </ac:picMkLst>
        </pc:picChg>
      </pc:sldChg>
      <pc:sldChg chg="addSp delSp mod">
        <pc:chgData name="AFI AYSON, Arwin U." userId="f620573b-48c0-4c3d-9cbd-ac5a833ea09b" providerId="ADAL" clId="{6638676B-5380-4D3F-87E5-3C300F02FE15}" dt="2020-10-12T01:38:41.241" v="122" actId="22"/>
        <pc:sldMkLst>
          <pc:docMk/>
          <pc:sldMk cId="3982685543" sldId="313"/>
        </pc:sldMkLst>
        <pc:picChg chg="add">
          <ac:chgData name="AFI AYSON, Arwin U." userId="f620573b-48c0-4c3d-9cbd-ac5a833ea09b" providerId="ADAL" clId="{6638676B-5380-4D3F-87E5-3C300F02FE15}" dt="2020-10-12T01:38:41.241" v="122" actId="22"/>
          <ac:picMkLst>
            <pc:docMk/>
            <pc:sldMk cId="3982685543" sldId="313"/>
            <ac:picMk id="4" creationId="{536F6317-5A53-4D23-8D3A-643BA7E6BFFE}"/>
          </ac:picMkLst>
        </pc:picChg>
        <pc:picChg chg="del">
          <ac:chgData name="AFI AYSON, Arwin U." userId="f620573b-48c0-4c3d-9cbd-ac5a833ea09b" providerId="ADAL" clId="{6638676B-5380-4D3F-87E5-3C300F02FE15}" dt="2020-10-12T01:38:40.913" v="121" actId="478"/>
          <ac:picMkLst>
            <pc:docMk/>
            <pc:sldMk cId="3982685543" sldId="313"/>
            <ac:picMk id="43" creationId="{E0277CD7-9EA6-46CE-9635-81F56DFBFF5B}"/>
          </ac:picMkLst>
        </pc:picChg>
      </pc:sldChg>
      <pc:sldChg chg="addSp delSp mod">
        <pc:chgData name="AFI AYSON, Arwin U." userId="f620573b-48c0-4c3d-9cbd-ac5a833ea09b" providerId="ADAL" clId="{6638676B-5380-4D3F-87E5-3C300F02FE15}" dt="2020-10-12T01:38:49.698" v="128" actId="22"/>
        <pc:sldMkLst>
          <pc:docMk/>
          <pc:sldMk cId="1160794382" sldId="314"/>
        </pc:sldMkLst>
        <pc:picChg chg="add del">
          <ac:chgData name="AFI AYSON, Arwin U." userId="f620573b-48c0-4c3d-9cbd-ac5a833ea09b" providerId="ADAL" clId="{6638676B-5380-4D3F-87E5-3C300F02FE15}" dt="2020-10-12T01:38:49.356" v="127" actId="478"/>
          <ac:picMkLst>
            <pc:docMk/>
            <pc:sldMk cId="1160794382" sldId="314"/>
            <ac:picMk id="5" creationId="{49977D1E-E76E-4F66-A214-003AF570B638}"/>
          </ac:picMkLst>
        </pc:picChg>
        <pc:picChg chg="add">
          <ac:chgData name="AFI AYSON, Arwin U." userId="f620573b-48c0-4c3d-9cbd-ac5a833ea09b" providerId="ADAL" clId="{6638676B-5380-4D3F-87E5-3C300F02FE15}" dt="2020-10-12T01:38:49.698" v="128" actId="22"/>
          <ac:picMkLst>
            <pc:docMk/>
            <pc:sldMk cId="1160794382" sldId="314"/>
            <ac:picMk id="6" creationId="{84EC6655-F31E-424A-93EC-72C864EDBC24}"/>
          </ac:picMkLst>
        </pc:picChg>
        <pc:picChg chg="del">
          <ac:chgData name="AFI AYSON, Arwin U." userId="f620573b-48c0-4c3d-9cbd-ac5a833ea09b" providerId="ADAL" clId="{6638676B-5380-4D3F-87E5-3C300F02FE15}" dt="2020-10-12T01:38:43.692" v="123" actId="478"/>
          <ac:picMkLst>
            <pc:docMk/>
            <pc:sldMk cId="1160794382" sldId="314"/>
            <ac:picMk id="43" creationId="{E0277CD7-9EA6-46CE-9635-81F56DFBFF5B}"/>
          </ac:picMkLst>
        </pc:picChg>
      </pc:sldChg>
      <pc:sldChg chg="addSp delSp mod">
        <pc:chgData name="AFI AYSON, Arwin U." userId="f620573b-48c0-4c3d-9cbd-ac5a833ea09b" providerId="ADAL" clId="{6638676B-5380-4D3F-87E5-3C300F02FE15}" dt="2020-10-12T01:38:46.701" v="126" actId="22"/>
        <pc:sldMkLst>
          <pc:docMk/>
          <pc:sldMk cId="2356409336" sldId="315"/>
        </pc:sldMkLst>
        <pc:picChg chg="add">
          <ac:chgData name="AFI AYSON, Arwin U." userId="f620573b-48c0-4c3d-9cbd-ac5a833ea09b" providerId="ADAL" clId="{6638676B-5380-4D3F-87E5-3C300F02FE15}" dt="2020-10-12T01:38:46.701" v="126" actId="22"/>
          <ac:picMkLst>
            <pc:docMk/>
            <pc:sldMk cId="2356409336" sldId="315"/>
            <ac:picMk id="5" creationId="{48315121-4302-44B1-82EC-2A0A77EF7C8C}"/>
          </ac:picMkLst>
        </pc:picChg>
        <pc:picChg chg="del">
          <ac:chgData name="AFI AYSON, Arwin U." userId="f620573b-48c0-4c3d-9cbd-ac5a833ea09b" providerId="ADAL" clId="{6638676B-5380-4D3F-87E5-3C300F02FE15}" dt="2020-10-12T01:38:46.436" v="125" actId="478"/>
          <ac:picMkLst>
            <pc:docMk/>
            <pc:sldMk cId="2356409336" sldId="315"/>
            <ac:picMk id="43" creationId="{E0277CD7-9EA6-46CE-9635-81F56DFBFF5B}"/>
          </ac:picMkLst>
        </pc:picChg>
      </pc:sldChg>
      <pc:sldChg chg="addSp delSp mod">
        <pc:chgData name="AFI AYSON, Arwin U." userId="f620573b-48c0-4c3d-9cbd-ac5a833ea09b" providerId="ADAL" clId="{6638676B-5380-4D3F-87E5-3C300F02FE15}" dt="2020-10-12T01:37:01.098" v="68" actId="478"/>
        <pc:sldMkLst>
          <pc:docMk/>
          <pc:sldMk cId="2300178621" sldId="316"/>
        </pc:sldMkLst>
        <pc:grpChg chg="del">
          <ac:chgData name="AFI AYSON, Arwin U." userId="f620573b-48c0-4c3d-9cbd-ac5a833ea09b" providerId="ADAL" clId="{6638676B-5380-4D3F-87E5-3C300F02FE15}" dt="2020-10-12T01:37:01.098" v="68" actId="478"/>
          <ac:grpSpMkLst>
            <pc:docMk/>
            <pc:sldMk cId="2300178621" sldId="316"/>
            <ac:grpSpMk id="28" creationId="{1351F181-409E-4F23-A570-F82DF8FA69F9}"/>
          </ac:grpSpMkLst>
        </pc:grpChg>
        <pc:picChg chg="add">
          <ac:chgData name="AFI AYSON, Arwin U." userId="f620573b-48c0-4c3d-9cbd-ac5a833ea09b" providerId="ADAL" clId="{6638676B-5380-4D3F-87E5-3C300F02FE15}" dt="2020-10-12T01:36:59.054" v="67" actId="22"/>
          <ac:picMkLst>
            <pc:docMk/>
            <pc:sldMk cId="2300178621" sldId="316"/>
            <ac:picMk id="3" creationId="{3D994FDF-C27A-462B-BDF4-589C59E70243}"/>
          </ac:picMkLst>
        </pc:picChg>
        <pc:picChg chg="del">
          <ac:chgData name="AFI AYSON, Arwin U." userId="f620573b-48c0-4c3d-9cbd-ac5a833ea09b" providerId="ADAL" clId="{6638676B-5380-4D3F-87E5-3C300F02FE15}" dt="2020-10-12T01:36:58.641" v="66" actId="478"/>
          <ac:picMkLst>
            <pc:docMk/>
            <pc:sldMk cId="2300178621" sldId="316"/>
            <ac:picMk id="50" creationId="{6672DACA-27B8-4325-8E3C-8B4712E708AC}"/>
          </ac:picMkLst>
        </pc:picChg>
      </pc:sldChg>
      <pc:sldChg chg="addSp delSp mod">
        <pc:chgData name="AFI AYSON, Arwin U." userId="f620573b-48c0-4c3d-9cbd-ac5a833ea09b" providerId="ADAL" clId="{6638676B-5380-4D3F-87E5-3C300F02FE15}" dt="2020-10-12T01:37:58.316" v="94" actId="22"/>
        <pc:sldMkLst>
          <pc:docMk/>
          <pc:sldMk cId="40461907" sldId="317"/>
        </pc:sldMkLst>
        <pc:picChg chg="add">
          <ac:chgData name="AFI AYSON, Arwin U." userId="f620573b-48c0-4c3d-9cbd-ac5a833ea09b" providerId="ADAL" clId="{6638676B-5380-4D3F-87E5-3C300F02FE15}" dt="2020-10-12T01:37:58.316" v="94" actId="22"/>
          <ac:picMkLst>
            <pc:docMk/>
            <pc:sldMk cId="40461907" sldId="317"/>
            <ac:picMk id="4" creationId="{354E5E43-FBCE-4F7A-AF24-22C2B5470BA7}"/>
          </ac:picMkLst>
        </pc:picChg>
        <pc:picChg chg="del">
          <ac:chgData name="AFI AYSON, Arwin U." userId="f620573b-48c0-4c3d-9cbd-ac5a833ea09b" providerId="ADAL" clId="{6638676B-5380-4D3F-87E5-3C300F02FE15}" dt="2020-10-12T01:37:58.008" v="93" actId="478"/>
          <ac:picMkLst>
            <pc:docMk/>
            <pc:sldMk cId="40461907" sldId="317"/>
            <ac:picMk id="43" creationId="{E0277CD7-9EA6-46CE-9635-81F56DFBFF5B}"/>
          </ac:picMkLst>
        </pc:picChg>
      </pc:sldChg>
      <pc:sldChg chg="addSp delSp mod">
        <pc:chgData name="AFI AYSON, Arwin U." userId="f620573b-48c0-4c3d-9cbd-ac5a833ea09b" providerId="ADAL" clId="{6638676B-5380-4D3F-87E5-3C300F02FE15}" dt="2020-10-12T01:36:44.548" v="59" actId="478"/>
        <pc:sldMkLst>
          <pc:docMk/>
          <pc:sldMk cId="1008066935" sldId="318"/>
        </pc:sldMkLst>
        <pc:grpChg chg="del">
          <ac:chgData name="AFI AYSON, Arwin U." userId="f620573b-48c0-4c3d-9cbd-ac5a833ea09b" providerId="ADAL" clId="{6638676B-5380-4D3F-87E5-3C300F02FE15}" dt="2020-10-12T01:36:44.548" v="59" actId="478"/>
          <ac:grpSpMkLst>
            <pc:docMk/>
            <pc:sldMk cId="1008066935" sldId="318"/>
            <ac:grpSpMk id="28" creationId="{1351F181-409E-4F23-A570-F82DF8FA69F9}"/>
          </ac:grpSpMkLst>
        </pc:grpChg>
        <pc:picChg chg="add">
          <ac:chgData name="AFI AYSON, Arwin U." userId="f620573b-48c0-4c3d-9cbd-ac5a833ea09b" providerId="ADAL" clId="{6638676B-5380-4D3F-87E5-3C300F02FE15}" dt="2020-10-12T01:36:42.315" v="58" actId="22"/>
          <ac:picMkLst>
            <pc:docMk/>
            <pc:sldMk cId="1008066935" sldId="318"/>
            <ac:picMk id="2" creationId="{2D38A745-6E6A-416E-9C91-3F28D8E016E0}"/>
          </ac:picMkLst>
        </pc:picChg>
        <pc:picChg chg="del">
          <ac:chgData name="AFI AYSON, Arwin U." userId="f620573b-48c0-4c3d-9cbd-ac5a833ea09b" providerId="ADAL" clId="{6638676B-5380-4D3F-87E5-3C300F02FE15}" dt="2020-10-12T01:36:41.984" v="57" actId="478"/>
          <ac:picMkLst>
            <pc:docMk/>
            <pc:sldMk cId="1008066935" sldId="318"/>
            <ac:picMk id="50" creationId="{6672DACA-27B8-4325-8E3C-8B4712E708AC}"/>
          </ac:picMkLst>
        </pc:picChg>
      </pc:sldChg>
      <pc:sldChg chg="addSp delSp mod">
        <pc:chgData name="AFI AYSON, Arwin U." userId="f620573b-48c0-4c3d-9cbd-ac5a833ea09b" providerId="ADAL" clId="{6638676B-5380-4D3F-87E5-3C300F02FE15}" dt="2020-10-12T01:37:45.322" v="86" actId="478"/>
        <pc:sldMkLst>
          <pc:docMk/>
          <pc:sldMk cId="2541755661" sldId="319"/>
        </pc:sldMkLst>
        <pc:grpChg chg="del">
          <ac:chgData name="AFI AYSON, Arwin U." userId="f620573b-48c0-4c3d-9cbd-ac5a833ea09b" providerId="ADAL" clId="{6638676B-5380-4D3F-87E5-3C300F02FE15}" dt="2020-10-12T01:37:45.322" v="86" actId="478"/>
          <ac:grpSpMkLst>
            <pc:docMk/>
            <pc:sldMk cId="2541755661" sldId="319"/>
            <ac:grpSpMk id="28" creationId="{1351F181-409E-4F23-A570-F82DF8FA69F9}"/>
          </ac:grpSpMkLst>
        </pc:grpChg>
        <pc:picChg chg="add del">
          <ac:chgData name="AFI AYSON, Arwin U." userId="f620573b-48c0-4c3d-9cbd-ac5a833ea09b" providerId="ADAL" clId="{6638676B-5380-4D3F-87E5-3C300F02FE15}" dt="2020-10-12T01:37:39.680" v="84" actId="478"/>
          <ac:picMkLst>
            <pc:docMk/>
            <pc:sldMk cId="2541755661" sldId="319"/>
            <ac:picMk id="2" creationId="{768BD70D-3FBC-4CC1-8FE5-39111033E48D}"/>
          </ac:picMkLst>
        </pc:picChg>
        <pc:picChg chg="add">
          <ac:chgData name="AFI AYSON, Arwin U." userId="f620573b-48c0-4c3d-9cbd-ac5a833ea09b" providerId="ADAL" clId="{6638676B-5380-4D3F-87E5-3C300F02FE15}" dt="2020-10-12T01:37:43.306" v="85" actId="22"/>
          <ac:picMkLst>
            <pc:docMk/>
            <pc:sldMk cId="2541755661" sldId="319"/>
            <ac:picMk id="3" creationId="{DF46E7F6-D8EF-470E-985D-341819B0AB82}"/>
          </ac:picMkLst>
        </pc:picChg>
        <pc:picChg chg="del">
          <ac:chgData name="AFI AYSON, Arwin U." userId="f620573b-48c0-4c3d-9cbd-ac5a833ea09b" providerId="ADAL" clId="{6638676B-5380-4D3F-87E5-3C300F02FE15}" dt="2020-10-12T01:37:37.691" v="82" actId="478"/>
          <ac:picMkLst>
            <pc:docMk/>
            <pc:sldMk cId="2541755661" sldId="319"/>
            <ac:picMk id="50" creationId="{6672DACA-27B8-4325-8E3C-8B4712E708AC}"/>
          </ac:picMkLst>
        </pc:picChg>
      </pc:sldChg>
      <pc:sldChg chg="addSp delSp mod">
        <pc:chgData name="AFI AYSON, Arwin U." userId="f620573b-48c0-4c3d-9cbd-ac5a833ea09b" providerId="ADAL" clId="{6638676B-5380-4D3F-87E5-3C300F02FE15}" dt="2020-10-12T01:37:50.245" v="89" actId="478"/>
        <pc:sldMkLst>
          <pc:docMk/>
          <pc:sldMk cId="2946621759" sldId="320"/>
        </pc:sldMkLst>
        <pc:grpChg chg="del">
          <ac:chgData name="AFI AYSON, Arwin U." userId="f620573b-48c0-4c3d-9cbd-ac5a833ea09b" providerId="ADAL" clId="{6638676B-5380-4D3F-87E5-3C300F02FE15}" dt="2020-10-12T01:37:50.245" v="89" actId="478"/>
          <ac:grpSpMkLst>
            <pc:docMk/>
            <pc:sldMk cId="2946621759" sldId="320"/>
            <ac:grpSpMk id="28" creationId="{1351F181-409E-4F23-A570-F82DF8FA69F9}"/>
          </ac:grpSpMkLst>
        </pc:grpChg>
        <pc:picChg chg="add">
          <ac:chgData name="AFI AYSON, Arwin U." userId="f620573b-48c0-4c3d-9cbd-ac5a833ea09b" providerId="ADAL" clId="{6638676B-5380-4D3F-87E5-3C300F02FE15}" dt="2020-10-12T01:37:48.118" v="88" actId="22"/>
          <ac:picMkLst>
            <pc:docMk/>
            <pc:sldMk cId="2946621759" sldId="320"/>
            <ac:picMk id="2" creationId="{C3CBDF96-0ACE-40F3-8756-A35AB3E2FA0E}"/>
          </ac:picMkLst>
        </pc:picChg>
        <pc:picChg chg="del">
          <ac:chgData name="AFI AYSON, Arwin U." userId="f620573b-48c0-4c3d-9cbd-ac5a833ea09b" providerId="ADAL" clId="{6638676B-5380-4D3F-87E5-3C300F02FE15}" dt="2020-10-12T01:37:47.821" v="87" actId="478"/>
          <ac:picMkLst>
            <pc:docMk/>
            <pc:sldMk cId="2946621759" sldId="320"/>
            <ac:picMk id="50" creationId="{6672DACA-27B8-4325-8E3C-8B4712E708AC}"/>
          </ac:picMkLst>
        </pc:picChg>
      </pc:sldChg>
      <pc:sldChg chg="addSp delSp mod">
        <pc:chgData name="AFI AYSON, Arwin U." userId="f620573b-48c0-4c3d-9cbd-ac5a833ea09b" providerId="ADAL" clId="{6638676B-5380-4D3F-87E5-3C300F02FE15}" dt="2020-10-12T01:37:55.396" v="92" actId="478"/>
        <pc:sldMkLst>
          <pc:docMk/>
          <pc:sldMk cId="2187349487" sldId="321"/>
        </pc:sldMkLst>
        <pc:grpChg chg="del">
          <ac:chgData name="AFI AYSON, Arwin U." userId="f620573b-48c0-4c3d-9cbd-ac5a833ea09b" providerId="ADAL" clId="{6638676B-5380-4D3F-87E5-3C300F02FE15}" dt="2020-10-12T01:37:55.396" v="92" actId="478"/>
          <ac:grpSpMkLst>
            <pc:docMk/>
            <pc:sldMk cId="2187349487" sldId="321"/>
            <ac:grpSpMk id="28" creationId="{1351F181-409E-4F23-A570-F82DF8FA69F9}"/>
          </ac:grpSpMkLst>
        </pc:grpChg>
        <pc:picChg chg="add">
          <ac:chgData name="AFI AYSON, Arwin U." userId="f620573b-48c0-4c3d-9cbd-ac5a833ea09b" providerId="ADAL" clId="{6638676B-5380-4D3F-87E5-3C300F02FE15}" dt="2020-10-12T01:37:53.284" v="91" actId="22"/>
          <ac:picMkLst>
            <pc:docMk/>
            <pc:sldMk cId="2187349487" sldId="321"/>
            <ac:picMk id="2" creationId="{2E8B940B-0F4E-4860-8903-F56BF59EFC75}"/>
          </ac:picMkLst>
        </pc:picChg>
        <pc:picChg chg="del">
          <ac:chgData name="AFI AYSON, Arwin U." userId="f620573b-48c0-4c3d-9cbd-ac5a833ea09b" providerId="ADAL" clId="{6638676B-5380-4D3F-87E5-3C300F02FE15}" dt="2020-10-12T01:37:53.002" v="90" actId="478"/>
          <ac:picMkLst>
            <pc:docMk/>
            <pc:sldMk cId="2187349487" sldId="321"/>
            <ac:picMk id="50" creationId="{6672DACA-27B8-4325-8E3C-8B4712E708AC}"/>
          </ac:picMkLst>
        </pc:picChg>
      </pc:sldChg>
      <pc:sldChg chg="addSp delSp modSp mod">
        <pc:chgData name="AFI AYSON, Arwin U." userId="f620573b-48c0-4c3d-9cbd-ac5a833ea09b" providerId="ADAL" clId="{6638676B-5380-4D3F-87E5-3C300F02FE15}" dt="2020-10-12T01:34:45.624" v="11" actId="478"/>
        <pc:sldMkLst>
          <pc:docMk/>
          <pc:sldMk cId="690714459" sldId="323"/>
        </pc:sldMkLst>
        <pc:grpChg chg="del">
          <ac:chgData name="AFI AYSON, Arwin U." userId="f620573b-48c0-4c3d-9cbd-ac5a833ea09b" providerId="ADAL" clId="{6638676B-5380-4D3F-87E5-3C300F02FE15}" dt="2020-10-12T01:34:45.624" v="11" actId="478"/>
          <ac:grpSpMkLst>
            <pc:docMk/>
            <pc:sldMk cId="690714459" sldId="323"/>
            <ac:grpSpMk id="28" creationId="{1351F181-409E-4F23-A570-F82DF8FA69F9}"/>
          </ac:grpSpMkLst>
        </pc:grpChg>
        <pc:picChg chg="add mod">
          <ac:chgData name="AFI AYSON, Arwin U." userId="f620573b-48c0-4c3d-9cbd-ac5a833ea09b" providerId="ADAL" clId="{6638676B-5380-4D3F-87E5-3C300F02FE15}" dt="2020-10-12T01:34:40.085" v="10" actId="14100"/>
          <ac:picMkLst>
            <pc:docMk/>
            <pc:sldMk cId="690714459" sldId="323"/>
            <ac:picMk id="2" creationId="{95B4FE0F-4FD6-4910-9668-B27B5672E42B}"/>
          </ac:picMkLst>
        </pc:picChg>
        <pc:picChg chg="mod">
          <ac:chgData name="AFI AYSON, Arwin U." userId="f620573b-48c0-4c3d-9cbd-ac5a833ea09b" providerId="ADAL" clId="{6638676B-5380-4D3F-87E5-3C300F02FE15}" dt="2020-10-12T01:34:28.325" v="5" actId="1076"/>
          <ac:picMkLst>
            <pc:docMk/>
            <pc:sldMk cId="690714459" sldId="323"/>
            <ac:picMk id="23" creationId="{5E08569E-D168-034B-9F5F-C5405E5D5575}"/>
          </ac:picMkLst>
        </pc:picChg>
      </pc:sldChg>
      <pc:sldChg chg="addSp delSp mod">
        <pc:chgData name="AFI AYSON, Arwin U." userId="f620573b-48c0-4c3d-9cbd-ac5a833ea09b" providerId="ADAL" clId="{6638676B-5380-4D3F-87E5-3C300F02FE15}" dt="2020-10-12T01:35:05.095" v="17" actId="478"/>
        <pc:sldMkLst>
          <pc:docMk/>
          <pc:sldMk cId="2215495999" sldId="324"/>
        </pc:sldMkLst>
        <pc:grpChg chg="del">
          <ac:chgData name="AFI AYSON, Arwin U." userId="f620573b-48c0-4c3d-9cbd-ac5a833ea09b" providerId="ADAL" clId="{6638676B-5380-4D3F-87E5-3C300F02FE15}" dt="2020-10-12T01:35:05.095" v="17" actId="478"/>
          <ac:grpSpMkLst>
            <pc:docMk/>
            <pc:sldMk cId="2215495999" sldId="324"/>
            <ac:grpSpMk id="11" creationId="{1CE71486-7A37-4520-8A33-E9F3AB39C04E}"/>
          </ac:grpSpMkLst>
        </pc:grpChg>
        <pc:picChg chg="add">
          <ac:chgData name="AFI AYSON, Arwin U." userId="f620573b-48c0-4c3d-9cbd-ac5a833ea09b" providerId="ADAL" clId="{6638676B-5380-4D3F-87E5-3C300F02FE15}" dt="2020-10-12T01:35:01.408" v="16" actId="22"/>
          <ac:picMkLst>
            <pc:docMk/>
            <pc:sldMk cId="2215495999" sldId="324"/>
            <ac:picMk id="4" creationId="{E2E1EF9C-9F30-4121-913A-F65CEC222664}"/>
          </ac:picMkLst>
        </pc:picChg>
        <pc:picChg chg="del">
          <ac:chgData name="AFI AYSON, Arwin U." userId="f620573b-48c0-4c3d-9cbd-ac5a833ea09b" providerId="ADAL" clId="{6638676B-5380-4D3F-87E5-3C300F02FE15}" dt="2020-10-12T01:35:00.940" v="15" actId="478"/>
          <ac:picMkLst>
            <pc:docMk/>
            <pc:sldMk cId="2215495999" sldId="324"/>
            <ac:picMk id="27" creationId="{CAB9173B-1C9C-4AB3-A9E1-9AC691725BF7}"/>
          </ac:picMkLst>
        </pc:picChg>
      </pc:sldChg>
      <pc:sldChg chg="addSp delSp mod">
        <pc:chgData name="AFI AYSON, Arwin U." userId="f620573b-48c0-4c3d-9cbd-ac5a833ea09b" providerId="ADAL" clId="{6638676B-5380-4D3F-87E5-3C300F02FE15}" dt="2020-10-12T01:38:56.320" v="131" actId="478"/>
        <pc:sldMkLst>
          <pc:docMk/>
          <pc:sldMk cId="539852577" sldId="339"/>
        </pc:sldMkLst>
        <pc:grpChg chg="del">
          <ac:chgData name="AFI AYSON, Arwin U." userId="f620573b-48c0-4c3d-9cbd-ac5a833ea09b" providerId="ADAL" clId="{6638676B-5380-4D3F-87E5-3C300F02FE15}" dt="2020-10-12T01:38:56.320" v="131" actId="478"/>
          <ac:grpSpMkLst>
            <pc:docMk/>
            <pc:sldMk cId="539852577" sldId="339"/>
            <ac:grpSpMk id="16" creationId="{3C6104BC-B1B3-4109-902F-76BEAE24971F}"/>
          </ac:grpSpMkLst>
        </pc:grpChg>
        <pc:picChg chg="add">
          <ac:chgData name="AFI AYSON, Arwin U." userId="f620573b-48c0-4c3d-9cbd-ac5a833ea09b" providerId="ADAL" clId="{6638676B-5380-4D3F-87E5-3C300F02FE15}" dt="2020-10-12T01:38:54.240" v="130" actId="22"/>
          <ac:picMkLst>
            <pc:docMk/>
            <pc:sldMk cId="539852577" sldId="339"/>
            <ac:picMk id="4" creationId="{BEB9DC87-97B3-4C54-81CA-D848C683B5B9}"/>
          </ac:picMkLst>
        </pc:picChg>
        <pc:picChg chg="del">
          <ac:chgData name="AFI AYSON, Arwin U." userId="f620573b-48c0-4c3d-9cbd-ac5a833ea09b" providerId="ADAL" clId="{6638676B-5380-4D3F-87E5-3C300F02FE15}" dt="2020-10-12T01:38:53.953" v="129" actId="478"/>
          <ac:picMkLst>
            <pc:docMk/>
            <pc:sldMk cId="539852577" sldId="339"/>
            <ac:picMk id="20" creationId="{73556842-B42C-4084-9135-484E06AD0A9F}"/>
          </ac:picMkLst>
        </pc:picChg>
      </pc:sldChg>
      <pc:sldChg chg="addSp modSp mod">
        <pc:chgData name="AFI AYSON, Arwin U." userId="f620573b-48c0-4c3d-9cbd-ac5a833ea09b" providerId="ADAL" clId="{6638676B-5380-4D3F-87E5-3C300F02FE15}" dt="2020-10-12T01:39:10.133" v="137" actId="14100"/>
        <pc:sldMkLst>
          <pc:docMk/>
          <pc:sldMk cId="3939147228" sldId="340"/>
        </pc:sldMkLst>
        <pc:picChg chg="add mod">
          <ac:chgData name="AFI AYSON, Arwin U." userId="f620573b-48c0-4c3d-9cbd-ac5a833ea09b" providerId="ADAL" clId="{6638676B-5380-4D3F-87E5-3C300F02FE15}" dt="2020-10-12T01:39:10.133" v="137" actId="14100"/>
          <ac:picMkLst>
            <pc:docMk/>
            <pc:sldMk cId="3939147228" sldId="340"/>
            <ac:picMk id="2" creationId="{876A1530-36D5-4F95-B399-46B718CB8005}"/>
          </ac:picMkLst>
        </pc:picChg>
      </pc:sldChg>
      <pc:sldChg chg="addSp modSp mod">
        <pc:chgData name="AFI AYSON, Arwin U." userId="f620573b-48c0-4c3d-9cbd-ac5a833ea09b" providerId="ADAL" clId="{6638676B-5380-4D3F-87E5-3C300F02FE15}" dt="2020-10-12T01:39:22.831" v="140" actId="1076"/>
        <pc:sldMkLst>
          <pc:docMk/>
          <pc:sldMk cId="3546042781" sldId="341"/>
        </pc:sldMkLst>
        <pc:picChg chg="add mod">
          <ac:chgData name="AFI AYSON, Arwin U." userId="f620573b-48c0-4c3d-9cbd-ac5a833ea09b" providerId="ADAL" clId="{6638676B-5380-4D3F-87E5-3C300F02FE15}" dt="2020-10-12T01:39:22.831" v="140" actId="1076"/>
          <ac:picMkLst>
            <pc:docMk/>
            <pc:sldMk cId="3546042781" sldId="341"/>
            <ac:picMk id="2" creationId="{590FF624-1C95-46F2-9D88-969AD8868D78}"/>
          </ac:picMkLst>
        </pc:picChg>
      </pc:sldChg>
      <pc:sldChg chg="addSp modSp mod">
        <pc:chgData name="AFI AYSON, Arwin U." userId="f620573b-48c0-4c3d-9cbd-ac5a833ea09b" providerId="ADAL" clId="{6638676B-5380-4D3F-87E5-3C300F02FE15}" dt="2020-10-12T01:39:35.832" v="142" actId="1037"/>
        <pc:sldMkLst>
          <pc:docMk/>
          <pc:sldMk cId="1808171485" sldId="342"/>
        </pc:sldMkLst>
        <pc:picChg chg="add mod">
          <ac:chgData name="AFI AYSON, Arwin U." userId="f620573b-48c0-4c3d-9cbd-ac5a833ea09b" providerId="ADAL" clId="{6638676B-5380-4D3F-87E5-3C300F02FE15}" dt="2020-10-12T01:39:35.832" v="142" actId="1037"/>
          <ac:picMkLst>
            <pc:docMk/>
            <pc:sldMk cId="1808171485" sldId="342"/>
            <ac:picMk id="2" creationId="{68915823-F5C2-408A-8C66-4BB7C721876F}"/>
          </ac:picMkLst>
        </pc:picChg>
      </pc:sldChg>
      <pc:sldChg chg="addSp mod">
        <pc:chgData name="AFI AYSON, Arwin U." userId="f620573b-48c0-4c3d-9cbd-ac5a833ea09b" providerId="ADAL" clId="{6638676B-5380-4D3F-87E5-3C300F02FE15}" dt="2020-10-12T01:39:40.632" v="143" actId="22"/>
        <pc:sldMkLst>
          <pc:docMk/>
          <pc:sldMk cId="1586101542" sldId="343"/>
        </pc:sldMkLst>
        <pc:picChg chg="add">
          <ac:chgData name="AFI AYSON, Arwin U." userId="f620573b-48c0-4c3d-9cbd-ac5a833ea09b" providerId="ADAL" clId="{6638676B-5380-4D3F-87E5-3C300F02FE15}" dt="2020-10-12T01:39:40.632" v="143" actId="22"/>
          <ac:picMkLst>
            <pc:docMk/>
            <pc:sldMk cId="1586101542" sldId="343"/>
            <ac:picMk id="2" creationId="{A3156D10-2A12-4CB2-89D8-B7B4EF708545}"/>
          </ac:picMkLst>
        </pc:picChg>
      </pc:sldChg>
      <pc:sldChg chg="addSp modSp mod">
        <pc:chgData name="AFI AYSON, Arwin U." userId="f620573b-48c0-4c3d-9cbd-ac5a833ea09b" providerId="ADAL" clId="{6638676B-5380-4D3F-87E5-3C300F02FE15}" dt="2020-10-12T01:39:45.363" v="145" actId="1037"/>
        <pc:sldMkLst>
          <pc:docMk/>
          <pc:sldMk cId="650657933" sldId="344"/>
        </pc:sldMkLst>
        <pc:picChg chg="add mod">
          <ac:chgData name="AFI AYSON, Arwin U." userId="f620573b-48c0-4c3d-9cbd-ac5a833ea09b" providerId="ADAL" clId="{6638676B-5380-4D3F-87E5-3C300F02FE15}" dt="2020-10-12T01:39:45.363" v="145" actId="1037"/>
          <ac:picMkLst>
            <pc:docMk/>
            <pc:sldMk cId="650657933" sldId="344"/>
            <ac:picMk id="2" creationId="{C427C7A4-DAC9-4D45-BB4D-F0FB91DCD594}"/>
          </ac:picMkLst>
        </pc:picChg>
      </pc:sldChg>
      <pc:sldChg chg="addSp mod">
        <pc:chgData name="AFI AYSON, Arwin U." userId="f620573b-48c0-4c3d-9cbd-ac5a833ea09b" providerId="ADAL" clId="{6638676B-5380-4D3F-87E5-3C300F02FE15}" dt="2020-10-12T01:39:48.204" v="146" actId="22"/>
        <pc:sldMkLst>
          <pc:docMk/>
          <pc:sldMk cId="3363567130" sldId="345"/>
        </pc:sldMkLst>
        <pc:picChg chg="add">
          <ac:chgData name="AFI AYSON, Arwin U." userId="f620573b-48c0-4c3d-9cbd-ac5a833ea09b" providerId="ADAL" clId="{6638676B-5380-4D3F-87E5-3C300F02FE15}" dt="2020-10-12T01:39:48.204" v="146" actId="22"/>
          <ac:picMkLst>
            <pc:docMk/>
            <pc:sldMk cId="3363567130" sldId="345"/>
            <ac:picMk id="2" creationId="{5413621C-FA4B-4AC8-923D-C4C13131472D}"/>
          </ac:picMkLst>
        </pc:picChg>
      </pc:sldChg>
      <pc:sldChg chg="addSp delSp modSp mod">
        <pc:chgData name="AFI AYSON, Arwin U." userId="f620573b-48c0-4c3d-9cbd-ac5a833ea09b" providerId="ADAL" clId="{6638676B-5380-4D3F-87E5-3C300F02FE15}" dt="2020-10-12T01:36:38.992" v="56" actId="478"/>
        <pc:sldMkLst>
          <pc:docMk/>
          <pc:sldMk cId="1374455398" sldId="352"/>
        </pc:sldMkLst>
        <pc:grpChg chg="del">
          <ac:chgData name="AFI AYSON, Arwin U." userId="f620573b-48c0-4c3d-9cbd-ac5a833ea09b" providerId="ADAL" clId="{6638676B-5380-4D3F-87E5-3C300F02FE15}" dt="2020-10-12T01:36:38.992" v="56" actId="478"/>
          <ac:grpSpMkLst>
            <pc:docMk/>
            <pc:sldMk cId="1374455398" sldId="352"/>
            <ac:grpSpMk id="28" creationId="{1351F181-409E-4F23-A570-F82DF8FA69F9}"/>
          </ac:grpSpMkLst>
        </pc:grpChg>
        <pc:picChg chg="add mod">
          <ac:chgData name="AFI AYSON, Arwin U." userId="f620573b-48c0-4c3d-9cbd-ac5a833ea09b" providerId="ADAL" clId="{6638676B-5380-4D3F-87E5-3C300F02FE15}" dt="2020-10-12T01:36:36.021" v="55" actId="14100"/>
          <ac:picMkLst>
            <pc:docMk/>
            <pc:sldMk cId="1374455398" sldId="352"/>
            <ac:picMk id="2" creationId="{08D936A0-684F-47BC-9A32-9B7E6D30F27F}"/>
          </ac:picMkLst>
        </pc:picChg>
      </pc:sldChg>
      <pc:sldChg chg="addSp delSp mod delAnim">
        <pc:chgData name="AFI AYSON, Arwin U." userId="f620573b-48c0-4c3d-9cbd-ac5a833ea09b" providerId="ADAL" clId="{6638676B-5380-4D3F-87E5-3C300F02FE15}" dt="2020-10-12T01:35:43.223" v="33" actId="22"/>
        <pc:sldMkLst>
          <pc:docMk/>
          <pc:sldMk cId="3791753948" sldId="353"/>
        </pc:sldMkLst>
        <pc:picChg chg="add">
          <ac:chgData name="AFI AYSON, Arwin U." userId="f620573b-48c0-4c3d-9cbd-ac5a833ea09b" providerId="ADAL" clId="{6638676B-5380-4D3F-87E5-3C300F02FE15}" dt="2020-10-12T01:35:43.223" v="33" actId="22"/>
          <ac:picMkLst>
            <pc:docMk/>
            <pc:sldMk cId="3791753948" sldId="353"/>
            <ac:picMk id="4" creationId="{450A22CE-51D6-40BD-AC98-7B1DFDC1D456}"/>
          </ac:picMkLst>
        </pc:picChg>
        <pc:picChg chg="del">
          <ac:chgData name="AFI AYSON, Arwin U." userId="f620573b-48c0-4c3d-9cbd-ac5a833ea09b" providerId="ADAL" clId="{6638676B-5380-4D3F-87E5-3C300F02FE15}" dt="2020-10-12T01:35:42.829" v="32" actId="478"/>
          <ac:picMkLst>
            <pc:docMk/>
            <pc:sldMk cId="3791753948" sldId="353"/>
            <ac:picMk id="25" creationId="{51B44A78-8BC9-4E71-8A51-63BE725D108C}"/>
          </ac:picMkLst>
        </pc:picChg>
      </pc:sldChg>
      <pc:sldChg chg="addSp delSp mod">
        <pc:chgData name="AFI AYSON, Arwin U." userId="f620573b-48c0-4c3d-9cbd-ac5a833ea09b" providerId="ADAL" clId="{6638676B-5380-4D3F-87E5-3C300F02FE15}" dt="2020-10-12T01:34:57.904" v="14" actId="478"/>
        <pc:sldMkLst>
          <pc:docMk/>
          <pc:sldMk cId="479398306" sldId="354"/>
        </pc:sldMkLst>
        <pc:grpChg chg="del">
          <ac:chgData name="AFI AYSON, Arwin U." userId="f620573b-48c0-4c3d-9cbd-ac5a833ea09b" providerId="ADAL" clId="{6638676B-5380-4D3F-87E5-3C300F02FE15}" dt="2020-10-12T01:34:57.904" v="14" actId="478"/>
          <ac:grpSpMkLst>
            <pc:docMk/>
            <pc:sldMk cId="479398306" sldId="354"/>
            <ac:grpSpMk id="11" creationId="{1CE71486-7A37-4520-8A33-E9F3AB39C04E}"/>
          </ac:grpSpMkLst>
        </pc:grpChg>
        <pc:picChg chg="add">
          <ac:chgData name="AFI AYSON, Arwin U." userId="f620573b-48c0-4c3d-9cbd-ac5a833ea09b" providerId="ADAL" clId="{6638676B-5380-4D3F-87E5-3C300F02FE15}" dt="2020-10-12T01:34:50.965" v="13" actId="22"/>
          <ac:picMkLst>
            <pc:docMk/>
            <pc:sldMk cId="479398306" sldId="354"/>
            <ac:picMk id="3" creationId="{B5496926-A31F-42CA-9E90-DD7EF857808C}"/>
          </ac:picMkLst>
        </pc:picChg>
        <pc:picChg chg="del">
          <ac:chgData name="AFI AYSON, Arwin U." userId="f620573b-48c0-4c3d-9cbd-ac5a833ea09b" providerId="ADAL" clId="{6638676B-5380-4D3F-87E5-3C300F02FE15}" dt="2020-10-12T01:34:50.490" v="12" actId="478"/>
          <ac:picMkLst>
            <pc:docMk/>
            <pc:sldMk cId="479398306" sldId="354"/>
            <ac:picMk id="27" creationId="{CAB9173B-1C9C-4AB3-A9E1-9AC691725BF7}"/>
          </ac:picMkLst>
        </pc:picChg>
      </pc:sldChg>
      <pc:sldChg chg="del">
        <pc:chgData name="AFI AYSON, Arwin U." userId="f620573b-48c0-4c3d-9cbd-ac5a833ea09b" providerId="ADAL" clId="{6638676B-5380-4D3F-87E5-3C300F02FE15}" dt="2020-10-12T01:33:58.510" v="0" actId="47"/>
        <pc:sldMkLst>
          <pc:docMk/>
          <pc:sldMk cId="492715344" sldId="357"/>
        </pc:sldMkLst>
      </pc:sldChg>
      <pc:sldChg chg="addSp delSp modSp mod">
        <pc:chgData name="AFI AYSON, Arwin U." userId="f620573b-48c0-4c3d-9cbd-ac5a833ea09b" providerId="ADAL" clId="{6638676B-5380-4D3F-87E5-3C300F02FE15}" dt="2020-10-12T01:35:16.551" v="21" actId="478"/>
        <pc:sldMkLst>
          <pc:docMk/>
          <pc:sldMk cId="3745868342" sldId="358"/>
        </pc:sldMkLst>
        <pc:grpChg chg="del">
          <ac:chgData name="AFI AYSON, Arwin U." userId="f620573b-48c0-4c3d-9cbd-ac5a833ea09b" providerId="ADAL" clId="{6638676B-5380-4D3F-87E5-3C300F02FE15}" dt="2020-10-12T01:35:16.551" v="21" actId="478"/>
          <ac:grpSpMkLst>
            <pc:docMk/>
            <pc:sldMk cId="3745868342" sldId="358"/>
            <ac:grpSpMk id="3" creationId="{2285DB06-38F0-5A46-A4BF-C579A74ADE47}"/>
          </ac:grpSpMkLst>
        </pc:grpChg>
        <pc:picChg chg="del">
          <ac:chgData name="AFI AYSON, Arwin U." userId="f620573b-48c0-4c3d-9cbd-ac5a833ea09b" providerId="ADAL" clId="{6638676B-5380-4D3F-87E5-3C300F02FE15}" dt="2020-10-12T01:35:09.316" v="18" actId="478"/>
          <ac:picMkLst>
            <pc:docMk/>
            <pc:sldMk cId="3745868342" sldId="358"/>
            <ac:picMk id="6" creationId="{58E7B627-D0A3-014D-9657-90BC09AFB47E}"/>
          </ac:picMkLst>
        </pc:picChg>
        <pc:picChg chg="add mod">
          <ac:chgData name="AFI AYSON, Arwin U." userId="f620573b-48c0-4c3d-9cbd-ac5a833ea09b" providerId="ADAL" clId="{6638676B-5380-4D3F-87E5-3C300F02FE15}" dt="2020-10-12T01:35:13.346" v="20" actId="14100"/>
          <ac:picMkLst>
            <pc:docMk/>
            <pc:sldMk cId="3745868342" sldId="358"/>
            <ac:picMk id="8" creationId="{AE2DBA14-055B-437B-A02C-C0B146A0CAB6}"/>
          </ac:picMkLst>
        </pc:picChg>
      </pc:sldChg>
      <pc:sldChg chg="addSp delSp modSp mod">
        <pc:chgData name="AFI AYSON, Arwin U." userId="f620573b-48c0-4c3d-9cbd-ac5a833ea09b" providerId="ADAL" clId="{6638676B-5380-4D3F-87E5-3C300F02FE15}" dt="2020-10-12T01:35:27.764" v="25" actId="478"/>
        <pc:sldMkLst>
          <pc:docMk/>
          <pc:sldMk cId="12190057" sldId="359"/>
        </pc:sldMkLst>
        <pc:grpChg chg="del">
          <ac:chgData name="AFI AYSON, Arwin U." userId="f620573b-48c0-4c3d-9cbd-ac5a833ea09b" providerId="ADAL" clId="{6638676B-5380-4D3F-87E5-3C300F02FE15}" dt="2020-10-12T01:35:27.764" v="25" actId="478"/>
          <ac:grpSpMkLst>
            <pc:docMk/>
            <pc:sldMk cId="12190057" sldId="359"/>
            <ac:grpSpMk id="3" creationId="{2285DB06-38F0-5A46-A4BF-C579A74ADE47}"/>
          </ac:grpSpMkLst>
        </pc:grpChg>
        <pc:picChg chg="del">
          <ac:chgData name="AFI AYSON, Arwin U." userId="f620573b-48c0-4c3d-9cbd-ac5a833ea09b" providerId="ADAL" clId="{6638676B-5380-4D3F-87E5-3C300F02FE15}" dt="2020-10-12T01:35:20.186" v="22" actId="478"/>
          <ac:picMkLst>
            <pc:docMk/>
            <pc:sldMk cId="12190057" sldId="359"/>
            <ac:picMk id="6" creationId="{58E7B627-D0A3-014D-9657-90BC09AFB47E}"/>
          </ac:picMkLst>
        </pc:picChg>
        <pc:picChg chg="add mod">
          <ac:chgData name="AFI AYSON, Arwin U." userId="f620573b-48c0-4c3d-9cbd-ac5a833ea09b" providerId="ADAL" clId="{6638676B-5380-4D3F-87E5-3C300F02FE15}" dt="2020-10-12T01:35:23.208" v="24" actId="14100"/>
          <ac:picMkLst>
            <pc:docMk/>
            <pc:sldMk cId="12190057" sldId="359"/>
            <ac:picMk id="7" creationId="{504B6CCC-1ABF-46D2-B1B8-0A28D1A6A5E0}"/>
          </ac:picMkLst>
        </pc:picChg>
      </pc:sldChg>
      <pc:sldChg chg="addSp delSp mod">
        <pc:chgData name="AFI AYSON, Arwin U." userId="f620573b-48c0-4c3d-9cbd-ac5a833ea09b" providerId="ADAL" clId="{6638676B-5380-4D3F-87E5-3C300F02FE15}" dt="2020-10-12T01:35:34.255" v="28" actId="22"/>
        <pc:sldMkLst>
          <pc:docMk/>
          <pc:sldMk cId="2328565517" sldId="360"/>
        </pc:sldMkLst>
        <pc:grpChg chg="del">
          <ac:chgData name="AFI AYSON, Arwin U." userId="f620573b-48c0-4c3d-9cbd-ac5a833ea09b" providerId="ADAL" clId="{6638676B-5380-4D3F-87E5-3C300F02FE15}" dt="2020-10-12T01:35:31.689" v="26" actId="478"/>
          <ac:grpSpMkLst>
            <pc:docMk/>
            <pc:sldMk cId="2328565517" sldId="360"/>
            <ac:grpSpMk id="3" creationId="{2285DB06-38F0-5A46-A4BF-C579A74ADE47}"/>
          </ac:grpSpMkLst>
        </pc:grpChg>
        <pc:picChg chg="del">
          <ac:chgData name="AFI AYSON, Arwin U." userId="f620573b-48c0-4c3d-9cbd-ac5a833ea09b" providerId="ADAL" clId="{6638676B-5380-4D3F-87E5-3C300F02FE15}" dt="2020-10-12T01:35:33.881" v="27" actId="478"/>
          <ac:picMkLst>
            <pc:docMk/>
            <pc:sldMk cId="2328565517" sldId="360"/>
            <ac:picMk id="6" creationId="{58E7B627-D0A3-014D-9657-90BC09AFB47E}"/>
          </ac:picMkLst>
        </pc:picChg>
        <pc:picChg chg="add">
          <ac:chgData name="AFI AYSON, Arwin U." userId="f620573b-48c0-4c3d-9cbd-ac5a833ea09b" providerId="ADAL" clId="{6638676B-5380-4D3F-87E5-3C300F02FE15}" dt="2020-10-12T01:35:34.255" v="28" actId="22"/>
          <ac:picMkLst>
            <pc:docMk/>
            <pc:sldMk cId="2328565517" sldId="360"/>
            <ac:picMk id="7" creationId="{629DDDA0-4793-43B7-B4F9-5C7770A80036}"/>
          </ac:picMkLst>
        </pc:picChg>
      </pc:sldChg>
      <pc:sldChg chg="addSp delSp mod">
        <pc:chgData name="AFI AYSON, Arwin U." userId="f620573b-48c0-4c3d-9cbd-ac5a833ea09b" providerId="ADAL" clId="{6638676B-5380-4D3F-87E5-3C300F02FE15}" dt="2020-10-12T01:35:39.264" v="31" actId="478"/>
        <pc:sldMkLst>
          <pc:docMk/>
          <pc:sldMk cId="3547179764" sldId="361"/>
        </pc:sldMkLst>
        <pc:grpChg chg="del">
          <ac:chgData name="AFI AYSON, Arwin U." userId="f620573b-48c0-4c3d-9cbd-ac5a833ea09b" providerId="ADAL" clId="{6638676B-5380-4D3F-87E5-3C300F02FE15}" dt="2020-10-12T01:35:39.264" v="31" actId="478"/>
          <ac:grpSpMkLst>
            <pc:docMk/>
            <pc:sldMk cId="3547179764" sldId="361"/>
            <ac:grpSpMk id="3" creationId="{2285DB06-38F0-5A46-A4BF-C579A74ADE47}"/>
          </ac:grpSpMkLst>
        </pc:grpChg>
        <pc:picChg chg="del">
          <ac:chgData name="AFI AYSON, Arwin U." userId="f620573b-48c0-4c3d-9cbd-ac5a833ea09b" providerId="ADAL" clId="{6638676B-5380-4D3F-87E5-3C300F02FE15}" dt="2020-10-12T01:35:36.731" v="29" actId="478"/>
          <ac:picMkLst>
            <pc:docMk/>
            <pc:sldMk cId="3547179764" sldId="361"/>
            <ac:picMk id="6" creationId="{58E7B627-D0A3-014D-9657-90BC09AFB47E}"/>
          </ac:picMkLst>
        </pc:picChg>
        <pc:picChg chg="add">
          <ac:chgData name="AFI AYSON, Arwin U." userId="f620573b-48c0-4c3d-9cbd-ac5a833ea09b" providerId="ADAL" clId="{6638676B-5380-4D3F-87E5-3C300F02FE15}" dt="2020-10-12T01:35:37.128" v="30" actId="22"/>
          <ac:picMkLst>
            <pc:docMk/>
            <pc:sldMk cId="3547179764" sldId="361"/>
            <ac:picMk id="7" creationId="{A9D8FDFC-940E-4384-8E30-8A1F7A458C7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112B4-5C4F-4BEA-B602-E8F4CE52857E}" type="datetimeFigureOut">
              <a:rPr lang="en-PH" smtClean="0"/>
              <a:t>10/12/2020</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89BAD5-BB67-4255-9EBD-E18A0825FEA2}" type="slidenum">
              <a:rPr lang="en-PH" smtClean="0"/>
              <a:t>‹#›</a:t>
            </a:fld>
            <a:endParaRPr lang="en-PH"/>
          </a:p>
        </p:txBody>
      </p:sp>
    </p:spTree>
    <p:extLst>
      <p:ext uri="{BB962C8B-B14F-4D97-AF65-F5344CB8AC3E}">
        <p14:creationId xmlns:p14="http://schemas.microsoft.com/office/powerpoint/2010/main" val="3467414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a:t>Online Etiquette in using Microsoft Teams</a:t>
            </a:r>
          </a:p>
        </p:txBody>
      </p:sp>
      <p:sp>
        <p:nvSpPr>
          <p:cNvPr id="4" name="Slide Number Placeholder 3"/>
          <p:cNvSpPr>
            <a:spLocks noGrp="1"/>
          </p:cNvSpPr>
          <p:nvPr>
            <p:ph type="sldNum" sz="quarter" idx="5"/>
          </p:nvPr>
        </p:nvSpPr>
        <p:spPr/>
        <p:txBody>
          <a:bodyPr/>
          <a:lstStyle/>
          <a:p>
            <a:fld id="{D0299B2A-6FDF-4782-999B-7E92789228B9}" type="slidenum">
              <a:rPr lang="en-PH" smtClean="0"/>
              <a:t>1</a:t>
            </a:fld>
            <a:endParaRPr lang="en-PH"/>
          </a:p>
        </p:txBody>
      </p:sp>
    </p:spTree>
    <p:extLst>
      <p:ext uri="{BB962C8B-B14F-4D97-AF65-F5344CB8AC3E}">
        <p14:creationId xmlns:p14="http://schemas.microsoft.com/office/powerpoint/2010/main" val="3052046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133AD-4BB4-4FFC-929D-5BA0E0A74A6E}"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648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133AD-4BB4-4FFC-929D-5BA0E0A74A6E}"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209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mo"/>
                <a:ea typeface="Arimo"/>
                <a:cs typeface="Arimo"/>
              </a:rPr>
              <a:t>Canva is a graphic design platform that allows users to create social media graphics, presentations, posters and other visual content. It is available on web and mobile, and integrates millions of images, fonts, templates, and illustrations.</a:t>
            </a:r>
          </a:p>
          <a:p>
            <a:endParaRPr lang="en-P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133AD-4BB4-4FFC-929D-5BA0E0A74A6E}"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694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mo"/>
                <a:ea typeface="Arimo"/>
                <a:cs typeface="Arimo"/>
              </a:rPr>
              <a:t>Canva is a graphic design platform that allows users to create social media graphics, presentations, posters and other visual content. It is available on web and mobile, and integrates millions of images, fonts, templates, and illustrations.</a:t>
            </a:r>
          </a:p>
          <a:p>
            <a:endParaRPr lang="en-P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133AD-4BB4-4FFC-929D-5BA0E0A74A6E}"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24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133AD-4BB4-4FFC-929D-5BA0E0A74A6E}"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90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mo"/>
                <a:ea typeface="Arimo"/>
                <a:cs typeface="Arimo"/>
              </a:rPr>
              <a:t>Canva is a graphic design platform that allows users to create social media graphics, presentations, posters and other visual content. It is available on web and mobile, and integrates millions of images, fonts, templates, and illustrations.</a:t>
            </a:r>
          </a:p>
          <a:p>
            <a:endParaRPr lang="en-P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133AD-4BB4-4FFC-929D-5BA0E0A74A6E}"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953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89BAD5-BB67-4255-9EBD-E18A0825FEA2}" type="slidenum">
              <a:rPr lang="en-PH" smtClean="0"/>
              <a:t>23</a:t>
            </a:fld>
            <a:endParaRPr lang="en-PH"/>
          </a:p>
        </p:txBody>
      </p:sp>
    </p:spTree>
    <p:extLst>
      <p:ext uri="{BB962C8B-B14F-4D97-AF65-F5344CB8AC3E}">
        <p14:creationId xmlns:p14="http://schemas.microsoft.com/office/powerpoint/2010/main" val="221877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89BAD5-BB67-4255-9EBD-E18A0825FEA2}" type="slidenum">
              <a:rPr lang="en-PH" smtClean="0"/>
              <a:t>25</a:t>
            </a:fld>
            <a:endParaRPr lang="en-PH"/>
          </a:p>
        </p:txBody>
      </p:sp>
    </p:spTree>
    <p:extLst>
      <p:ext uri="{BB962C8B-B14F-4D97-AF65-F5344CB8AC3E}">
        <p14:creationId xmlns:p14="http://schemas.microsoft.com/office/powerpoint/2010/main" val="1532800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1723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4451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9437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530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4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87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868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1933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8278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392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620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10/12/2020</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34120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10.png"/><Relationship Id="rId7" Type="http://schemas.openxmlformats.org/officeDocument/2006/relationships/image" Target="../media/image33.tiff"/><Relationship Id="rId12"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tiff"/><Relationship Id="rId11" Type="http://schemas.openxmlformats.org/officeDocument/2006/relationships/image" Target="../media/image37.tiff"/><Relationship Id="rId5" Type="http://schemas.openxmlformats.org/officeDocument/2006/relationships/image" Target="../media/image31.tiff"/><Relationship Id="rId10" Type="http://schemas.openxmlformats.org/officeDocument/2006/relationships/image" Target="../media/image36.tiff"/><Relationship Id="rId4" Type="http://schemas.openxmlformats.org/officeDocument/2006/relationships/image" Target="../media/image30.tiff"/><Relationship Id="rId9" Type="http://schemas.openxmlformats.org/officeDocument/2006/relationships/image" Target="../media/image35.tiff"/></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png"/><Relationship Id="rId7" Type="http://schemas.openxmlformats.org/officeDocument/2006/relationships/image" Target="../media/image41.svg"/><Relationship Id="rId12"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49.svg"/><Relationship Id="rId12"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0.png"/><Relationship Id="rId7" Type="http://schemas.openxmlformats.org/officeDocument/2006/relationships/image" Target="../media/image59.tiff"/><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8.tiff"/><Relationship Id="rId5" Type="http://schemas.openxmlformats.org/officeDocument/2006/relationships/image" Target="../media/image57.tiff"/><Relationship Id="rId10" Type="http://schemas.openxmlformats.org/officeDocument/2006/relationships/image" Target="../media/image9.png"/><Relationship Id="rId4" Type="http://schemas.openxmlformats.org/officeDocument/2006/relationships/image" Target="../media/image56.tiff"/><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2.png"/><Relationship Id="rId5" Type="http://schemas.openxmlformats.org/officeDocument/2006/relationships/image" Target="../media/image1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media" Target="../media/media3.mov"/><Relationship Id="rId7" Type="http://schemas.openxmlformats.org/officeDocument/2006/relationships/image" Target="../media/image64.png"/><Relationship Id="rId2" Type="http://schemas.microsoft.com/office/2007/relationships/media" Target="../media/media2.mov"/><Relationship Id="rId1" Type="http://schemas.openxmlformats.org/officeDocument/2006/relationships/video" Target="NULL" TargetMode="External"/><Relationship Id="rId6" Type="http://schemas.openxmlformats.org/officeDocument/2006/relationships/image" Target="../media/image63.png"/><Relationship Id="rId5" Type="http://schemas.openxmlformats.org/officeDocument/2006/relationships/notesSlide" Target="../notesSlides/notesSlide8.xml"/><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ov"/><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ov"/><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tiff"/></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ov"/><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tiff"/></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mov"/><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ov"/><Relationship Id="rId1" Type="http://schemas.microsoft.com/office/2007/relationships/media" Target="../media/media8.mov"/><Relationship Id="rId6" Type="http://schemas.openxmlformats.org/officeDocument/2006/relationships/image" Target="../media/image9.png"/><Relationship Id="rId5" Type="http://schemas.openxmlformats.org/officeDocument/2006/relationships/image" Target="../media/image92.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94.tiff"/></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5.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tiff"/></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5.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5.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5.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5.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5.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94.tiff"/></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458B1"/>
        </a:solidFill>
        <a:effectLst/>
      </p:bgPr>
    </p:bg>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3BF83EE-45C7-4B7F-B4AF-98AE9FDAF17F}"/>
              </a:ext>
            </a:extLst>
          </p:cNvPr>
          <p:cNvPicPr>
            <a:picLocks noChangeAspect="1"/>
          </p:cNvPicPr>
          <p:nvPr/>
        </p:nvPicPr>
        <p:blipFill rotWithShape="1">
          <a:blip r:embed="rId3">
            <a:extLst>
              <a:ext uri="{28A0092B-C50C-407E-A947-70E740481C1C}">
                <a14:useLocalDpi xmlns:a14="http://schemas.microsoft.com/office/drawing/2010/main" val="0"/>
              </a:ext>
            </a:extLst>
          </a:blip>
          <a:srcRect t="41212"/>
          <a:stretch/>
        </p:blipFill>
        <p:spPr>
          <a:xfrm>
            <a:off x="0" y="2826327"/>
            <a:ext cx="12192000" cy="4031673"/>
          </a:xfrm>
          <a:prstGeom prst="rect">
            <a:avLst/>
          </a:prstGeom>
        </p:spPr>
      </p:pic>
      <p:grpSp>
        <p:nvGrpSpPr>
          <p:cNvPr id="21" name="Group 20">
            <a:extLst>
              <a:ext uri="{FF2B5EF4-FFF2-40B4-BE49-F238E27FC236}">
                <a16:creationId xmlns:a16="http://schemas.microsoft.com/office/drawing/2014/main" id="{BCD851C5-F8F4-49D6-8DF1-59FE338E81EB}"/>
              </a:ext>
            </a:extLst>
          </p:cNvPr>
          <p:cNvGrpSpPr/>
          <p:nvPr/>
        </p:nvGrpSpPr>
        <p:grpSpPr>
          <a:xfrm>
            <a:off x="567949" y="474210"/>
            <a:ext cx="3059084" cy="3036767"/>
            <a:chOff x="567949" y="455549"/>
            <a:chExt cx="3059084" cy="3036767"/>
          </a:xfrm>
        </p:grpSpPr>
        <p:pic>
          <p:nvPicPr>
            <p:cNvPr id="3" name="Picture 2">
              <a:extLst>
                <a:ext uri="{FF2B5EF4-FFF2-40B4-BE49-F238E27FC236}">
                  <a16:creationId xmlns:a16="http://schemas.microsoft.com/office/drawing/2014/main" id="{945D1FBF-3400-442A-8D00-0861D32B5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8168" y="455549"/>
              <a:ext cx="1638647" cy="1638647"/>
            </a:xfrm>
            <a:prstGeom prst="rect">
              <a:avLst/>
            </a:prstGeom>
          </p:spPr>
        </p:pic>
        <p:sp>
          <p:nvSpPr>
            <p:cNvPr id="5" name="TextBox 4">
              <a:extLst>
                <a:ext uri="{FF2B5EF4-FFF2-40B4-BE49-F238E27FC236}">
                  <a16:creationId xmlns:a16="http://schemas.microsoft.com/office/drawing/2014/main" id="{3289228E-DD1A-4AA3-BA52-BAF0AE56D06F}"/>
                </a:ext>
              </a:extLst>
            </p:cNvPr>
            <p:cNvSpPr txBox="1"/>
            <p:nvPr/>
          </p:nvSpPr>
          <p:spPr>
            <a:xfrm>
              <a:off x="567949" y="1922656"/>
              <a:ext cx="3059084" cy="1569660"/>
            </a:xfrm>
            <a:prstGeom prst="rect">
              <a:avLst/>
            </a:prstGeom>
            <a:noFill/>
          </p:spPr>
          <p:txBody>
            <a:bodyPr wrap="square" rtlCol="0">
              <a:spAutoFit/>
            </a:bodyPr>
            <a:lstStyle/>
            <a:p>
              <a:pPr algn="ctr"/>
              <a:r>
                <a:rPr lang="en-PH" sz="2400" b="1">
                  <a:solidFill>
                    <a:schemeClr val="bg1"/>
                  </a:solidFill>
                  <a:latin typeface="Calibri" panose="020F0502020204030204" pitchFamily="34" charset="0"/>
                  <a:cs typeface="Calibri" panose="020F0502020204030204" pitchFamily="34" charset="0"/>
                </a:rPr>
                <a:t>❶</a:t>
              </a:r>
            </a:p>
            <a:p>
              <a:pPr algn="ctr"/>
              <a:r>
                <a:rPr lang="en-PH" sz="2400">
                  <a:solidFill>
                    <a:schemeClr val="bg1"/>
                  </a:solidFill>
                </a:rPr>
                <a:t>Check your audio and video settings prior to the start of the session </a:t>
              </a:r>
            </a:p>
          </p:txBody>
        </p:sp>
      </p:grpSp>
      <p:grpSp>
        <p:nvGrpSpPr>
          <p:cNvPr id="22" name="Group 21">
            <a:extLst>
              <a:ext uri="{FF2B5EF4-FFF2-40B4-BE49-F238E27FC236}">
                <a16:creationId xmlns:a16="http://schemas.microsoft.com/office/drawing/2014/main" id="{F9B89708-982A-4924-83A5-E7EC6EAB78E0}"/>
              </a:ext>
            </a:extLst>
          </p:cNvPr>
          <p:cNvGrpSpPr/>
          <p:nvPr/>
        </p:nvGrpSpPr>
        <p:grpSpPr>
          <a:xfrm>
            <a:off x="4511999" y="709522"/>
            <a:ext cx="3168000" cy="2432124"/>
            <a:chOff x="4511999" y="690861"/>
            <a:chExt cx="3168000" cy="2432124"/>
          </a:xfrm>
        </p:grpSpPr>
        <p:pic>
          <p:nvPicPr>
            <p:cNvPr id="15" name="Picture 14">
              <a:extLst>
                <a:ext uri="{FF2B5EF4-FFF2-40B4-BE49-F238E27FC236}">
                  <a16:creationId xmlns:a16="http://schemas.microsoft.com/office/drawing/2014/main" id="{AF6FE6A8-F037-42F2-AA1A-D1CD67440B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65999" y="690861"/>
              <a:ext cx="1260000" cy="1260000"/>
            </a:xfrm>
            <a:prstGeom prst="rect">
              <a:avLst/>
            </a:prstGeom>
          </p:spPr>
        </p:pic>
        <p:sp>
          <p:nvSpPr>
            <p:cNvPr id="16" name="TextBox 15">
              <a:extLst>
                <a:ext uri="{FF2B5EF4-FFF2-40B4-BE49-F238E27FC236}">
                  <a16:creationId xmlns:a16="http://schemas.microsoft.com/office/drawing/2014/main" id="{4090B7B4-99CF-4B44-907D-20828DF7B894}"/>
                </a:ext>
              </a:extLst>
            </p:cNvPr>
            <p:cNvSpPr txBox="1"/>
            <p:nvPr/>
          </p:nvSpPr>
          <p:spPr>
            <a:xfrm>
              <a:off x="4511999" y="1922656"/>
              <a:ext cx="3168000" cy="1200329"/>
            </a:xfrm>
            <a:prstGeom prst="rect">
              <a:avLst/>
            </a:prstGeom>
            <a:noFill/>
          </p:spPr>
          <p:txBody>
            <a:bodyPr wrap="square" rtlCol="0">
              <a:spAutoFit/>
            </a:bodyPr>
            <a:lstStyle/>
            <a:p>
              <a:pPr algn="ctr"/>
              <a:r>
                <a:rPr lang="en-PH" sz="2400" b="1">
                  <a:solidFill>
                    <a:schemeClr val="bg1"/>
                  </a:solidFill>
                  <a:latin typeface="Calibri" panose="020F0502020204030204" pitchFamily="34" charset="0"/>
                  <a:cs typeface="Calibri" panose="020F0502020204030204" pitchFamily="34" charset="0"/>
                </a:rPr>
                <a:t>❷</a:t>
              </a:r>
            </a:p>
            <a:p>
              <a:pPr algn="ctr"/>
              <a:r>
                <a:rPr lang="en-PH" sz="2400">
                  <a:solidFill>
                    <a:schemeClr val="bg1"/>
                  </a:solidFill>
                </a:rPr>
                <a:t>Use </a:t>
              </a:r>
              <a:r>
                <a:rPr lang="en-PH" sz="2400" b="1">
                  <a:solidFill>
                    <a:schemeClr val="bg1"/>
                  </a:solidFill>
                </a:rPr>
                <a:t>Q&amp;A </a:t>
              </a:r>
              <a:r>
                <a:rPr lang="en-PH" sz="2400">
                  <a:solidFill>
                    <a:schemeClr val="bg1"/>
                  </a:solidFill>
                </a:rPr>
                <a:t>for your questions/ clarifications </a:t>
              </a:r>
              <a:endParaRPr lang="en-PH" sz="2400" b="1">
                <a:solidFill>
                  <a:schemeClr val="bg1"/>
                </a:solidFill>
              </a:endParaRPr>
            </a:p>
          </p:txBody>
        </p:sp>
      </p:grpSp>
      <p:grpSp>
        <p:nvGrpSpPr>
          <p:cNvPr id="23" name="Group 22">
            <a:extLst>
              <a:ext uri="{FF2B5EF4-FFF2-40B4-BE49-F238E27FC236}">
                <a16:creationId xmlns:a16="http://schemas.microsoft.com/office/drawing/2014/main" id="{F425764C-3AAD-44F0-98C1-F498C8EEF505}"/>
              </a:ext>
            </a:extLst>
          </p:cNvPr>
          <p:cNvGrpSpPr/>
          <p:nvPr/>
        </p:nvGrpSpPr>
        <p:grpSpPr>
          <a:xfrm>
            <a:off x="8564966" y="709522"/>
            <a:ext cx="3059084" cy="2801455"/>
            <a:chOff x="8564966" y="690861"/>
            <a:chExt cx="3059084" cy="2801455"/>
          </a:xfrm>
        </p:grpSpPr>
        <p:pic>
          <p:nvPicPr>
            <p:cNvPr id="17" name="Picture 16">
              <a:extLst>
                <a:ext uri="{FF2B5EF4-FFF2-40B4-BE49-F238E27FC236}">
                  <a16:creationId xmlns:a16="http://schemas.microsoft.com/office/drawing/2014/main" id="{5B4D54F8-5AAC-454F-B65F-DCC099E806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54508" y="690861"/>
              <a:ext cx="1080000" cy="1080000"/>
            </a:xfrm>
            <a:prstGeom prst="rect">
              <a:avLst/>
            </a:prstGeom>
          </p:spPr>
        </p:pic>
        <p:sp>
          <p:nvSpPr>
            <p:cNvPr id="18" name="TextBox 17">
              <a:extLst>
                <a:ext uri="{FF2B5EF4-FFF2-40B4-BE49-F238E27FC236}">
                  <a16:creationId xmlns:a16="http://schemas.microsoft.com/office/drawing/2014/main" id="{8BD88DA4-DC9F-48FD-BEFD-7AFE5F45894C}"/>
                </a:ext>
              </a:extLst>
            </p:cNvPr>
            <p:cNvSpPr txBox="1"/>
            <p:nvPr/>
          </p:nvSpPr>
          <p:spPr>
            <a:xfrm>
              <a:off x="8564966" y="1922656"/>
              <a:ext cx="3059084" cy="1569660"/>
            </a:xfrm>
            <a:prstGeom prst="rect">
              <a:avLst/>
            </a:prstGeom>
            <a:noFill/>
          </p:spPr>
          <p:txBody>
            <a:bodyPr wrap="square" rtlCol="0">
              <a:spAutoFit/>
            </a:bodyPr>
            <a:lstStyle/>
            <a:p>
              <a:pPr algn="ctr"/>
              <a:r>
                <a:rPr lang="en-PH" sz="2400" b="1">
                  <a:solidFill>
                    <a:schemeClr val="bg1"/>
                  </a:solidFill>
                  <a:latin typeface="Calibri" panose="020F0502020204030204" pitchFamily="34" charset="0"/>
                  <a:cs typeface="Calibri" panose="020F0502020204030204" pitchFamily="34" charset="0"/>
                </a:rPr>
                <a:t>❸</a:t>
              </a:r>
            </a:p>
            <a:p>
              <a:pPr algn="ctr"/>
              <a:r>
                <a:rPr lang="en-PH" sz="2400">
                  <a:solidFill>
                    <a:schemeClr val="bg1"/>
                  </a:solidFill>
                </a:rPr>
                <a:t>Answer the feedback form that will be given after the session</a:t>
              </a:r>
            </a:p>
          </p:txBody>
        </p:sp>
      </p:grpSp>
      <p:sp>
        <p:nvSpPr>
          <p:cNvPr id="13" name="Flowchart: Off-page Connector 12">
            <a:extLst>
              <a:ext uri="{FF2B5EF4-FFF2-40B4-BE49-F238E27FC236}">
                <a16:creationId xmlns:a16="http://schemas.microsoft.com/office/drawing/2014/main" id="{628A640C-1AB0-4033-89D3-7EFBBDA3C18F}"/>
              </a:ext>
            </a:extLst>
          </p:cNvPr>
          <p:cNvSpPr/>
          <p:nvPr/>
        </p:nvSpPr>
        <p:spPr>
          <a:xfrm>
            <a:off x="5802284" y="3438195"/>
            <a:ext cx="1163781" cy="1558636"/>
          </a:xfrm>
          <a:prstGeom prst="flowChartOffpageConnector">
            <a:avLst/>
          </a:prstGeom>
          <a:solidFill>
            <a:srgbClr val="5458B1"/>
          </a:solidFill>
          <a:ln>
            <a:solidFill>
              <a:srgbClr val="5458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70117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grpSp>
        <p:nvGrpSpPr>
          <p:cNvPr id="2" name="Group 2"/>
          <p:cNvGrpSpPr/>
          <p:nvPr/>
        </p:nvGrpSpPr>
        <p:grpSpPr>
          <a:xfrm>
            <a:off x="8045699" y="0"/>
            <a:ext cx="4146301" cy="6858000"/>
            <a:chOff x="0" y="0"/>
            <a:chExt cx="1913890" cy="3165582"/>
          </a:xfrm>
        </p:grpSpPr>
        <p:sp>
          <p:nvSpPr>
            <p:cNvPr id="3" name="Freeform 3"/>
            <p:cNvSpPr/>
            <p:nvPr/>
          </p:nvSpPr>
          <p:spPr>
            <a:xfrm>
              <a:off x="0" y="0"/>
              <a:ext cx="1913890" cy="3165582"/>
            </a:xfrm>
            <a:custGeom>
              <a:avLst/>
              <a:gdLst/>
              <a:ahLst/>
              <a:cxnLst/>
              <a:rect l="l" t="t" r="r" b="b"/>
              <a:pathLst>
                <a:path w="1913890" h="3165582">
                  <a:moveTo>
                    <a:pt x="0" y="0"/>
                  </a:moveTo>
                  <a:lnTo>
                    <a:pt x="1913890" y="0"/>
                  </a:lnTo>
                  <a:lnTo>
                    <a:pt x="1913890" y="3165582"/>
                  </a:lnTo>
                  <a:lnTo>
                    <a:pt x="0" y="3165582"/>
                  </a:lnTo>
                  <a:close/>
                </a:path>
              </a:pathLst>
            </a:custGeom>
            <a:solidFill>
              <a:srgbClr val="004AAD"/>
            </a:solidFill>
          </p:spPr>
        </p:sp>
      </p:grpSp>
      <p:grpSp>
        <p:nvGrpSpPr>
          <p:cNvPr id="5" name="Group 5"/>
          <p:cNvGrpSpPr/>
          <p:nvPr/>
        </p:nvGrpSpPr>
        <p:grpSpPr>
          <a:xfrm>
            <a:off x="8285928" y="395450"/>
            <a:ext cx="3665779" cy="7305527"/>
            <a:chOff x="0" y="0"/>
            <a:chExt cx="7331559" cy="14611053"/>
          </a:xfrm>
        </p:grpSpPr>
        <p:pic>
          <p:nvPicPr>
            <p:cNvPr id="6" name="Picture 6"/>
            <p:cNvPicPr>
              <a:picLocks noChangeAspect="1"/>
            </p:cNvPicPr>
            <p:nvPr/>
          </p:nvPicPr>
          <p:blipFill>
            <a:blip r:embed="rId3"/>
            <a:srcRect/>
            <a:stretch>
              <a:fillRect/>
            </a:stretch>
          </p:blipFill>
          <p:spPr>
            <a:xfrm>
              <a:off x="0" y="0"/>
              <a:ext cx="3445246" cy="3204079"/>
            </a:xfrm>
            <a:prstGeom prst="rect">
              <a:avLst/>
            </a:prstGeom>
          </p:spPr>
        </p:pic>
        <p:pic>
          <p:nvPicPr>
            <p:cNvPr id="7" name="Picture 7"/>
            <p:cNvPicPr>
              <a:picLocks noChangeAspect="1"/>
            </p:cNvPicPr>
            <p:nvPr/>
          </p:nvPicPr>
          <p:blipFill>
            <a:blip r:embed="rId3"/>
            <a:srcRect/>
            <a:stretch>
              <a:fillRect/>
            </a:stretch>
          </p:blipFill>
          <p:spPr>
            <a:xfrm>
              <a:off x="3886313" y="0"/>
              <a:ext cx="3445246" cy="3204079"/>
            </a:xfrm>
            <a:prstGeom prst="rect">
              <a:avLst/>
            </a:prstGeom>
          </p:spPr>
        </p:pic>
        <p:pic>
          <p:nvPicPr>
            <p:cNvPr id="8" name="Picture 8"/>
            <p:cNvPicPr>
              <a:picLocks noChangeAspect="1"/>
            </p:cNvPicPr>
            <p:nvPr/>
          </p:nvPicPr>
          <p:blipFill>
            <a:blip r:embed="rId3"/>
            <a:srcRect/>
            <a:stretch>
              <a:fillRect/>
            </a:stretch>
          </p:blipFill>
          <p:spPr>
            <a:xfrm>
              <a:off x="0" y="3794565"/>
              <a:ext cx="3445246" cy="3204079"/>
            </a:xfrm>
            <a:prstGeom prst="rect">
              <a:avLst/>
            </a:prstGeom>
          </p:spPr>
        </p:pic>
        <p:pic>
          <p:nvPicPr>
            <p:cNvPr id="9" name="Picture 9"/>
            <p:cNvPicPr>
              <a:picLocks noChangeAspect="1"/>
            </p:cNvPicPr>
            <p:nvPr/>
          </p:nvPicPr>
          <p:blipFill>
            <a:blip r:embed="rId3"/>
            <a:srcRect/>
            <a:stretch>
              <a:fillRect/>
            </a:stretch>
          </p:blipFill>
          <p:spPr>
            <a:xfrm>
              <a:off x="3886313" y="3794565"/>
              <a:ext cx="3445246" cy="3204079"/>
            </a:xfrm>
            <a:prstGeom prst="rect">
              <a:avLst/>
            </a:prstGeom>
          </p:spPr>
        </p:pic>
        <p:pic>
          <p:nvPicPr>
            <p:cNvPr id="10" name="Picture 10"/>
            <p:cNvPicPr>
              <a:picLocks noChangeAspect="1"/>
            </p:cNvPicPr>
            <p:nvPr/>
          </p:nvPicPr>
          <p:blipFill>
            <a:blip r:embed="rId3"/>
            <a:srcRect/>
            <a:stretch>
              <a:fillRect/>
            </a:stretch>
          </p:blipFill>
          <p:spPr>
            <a:xfrm>
              <a:off x="0" y="7612409"/>
              <a:ext cx="3445246" cy="3204079"/>
            </a:xfrm>
            <a:prstGeom prst="rect">
              <a:avLst/>
            </a:prstGeom>
          </p:spPr>
        </p:pic>
        <p:pic>
          <p:nvPicPr>
            <p:cNvPr id="11" name="Picture 11"/>
            <p:cNvPicPr>
              <a:picLocks noChangeAspect="1"/>
            </p:cNvPicPr>
            <p:nvPr/>
          </p:nvPicPr>
          <p:blipFill>
            <a:blip r:embed="rId3"/>
            <a:srcRect/>
            <a:stretch>
              <a:fillRect/>
            </a:stretch>
          </p:blipFill>
          <p:spPr>
            <a:xfrm>
              <a:off x="3886313" y="7612409"/>
              <a:ext cx="3445246" cy="3204079"/>
            </a:xfrm>
            <a:prstGeom prst="rect">
              <a:avLst/>
            </a:prstGeom>
          </p:spPr>
        </p:pic>
        <p:pic>
          <p:nvPicPr>
            <p:cNvPr id="12" name="Picture 12"/>
            <p:cNvPicPr>
              <a:picLocks noChangeAspect="1"/>
            </p:cNvPicPr>
            <p:nvPr/>
          </p:nvPicPr>
          <p:blipFill>
            <a:blip r:embed="rId3"/>
            <a:srcRect/>
            <a:stretch>
              <a:fillRect/>
            </a:stretch>
          </p:blipFill>
          <p:spPr>
            <a:xfrm>
              <a:off x="0" y="11406974"/>
              <a:ext cx="3445246" cy="3204079"/>
            </a:xfrm>
            <a:prstGeom prst="rect">
              <a:avLst/>
            </a:prstGeom>
          </p:spPr>
        </p:pic>
        <p:pic>
          <p:nvPicPr>
            <p:cNvPr id="13" name="Picture 13"/>
            <p:cNvPicPr>
              <a:picLocks noChangeAspect="1"/>
            </p:cNvPicPr>
            <p:nvPr/>
          </p:nvPicPr>
          <p:blipFill>
            <a:blip r:embed="rId3"/>
            <a:srcRect/>
            <a:stretch>
              <a:fillRect/>
            </a:stretch>
          </p:blipFill>
          <p:spPr>
            <a:xfrm>
              <a:off x="3886313" y="11406974"/>
              <a:ext cx="3445246" cy="3204079"/>
            </a:xfrm>
            <a:prstGeom prst="rect">
              <a:avLst/>
            </a:prstGeom>
          </p:spPr>
        </p:pic>
      </p:grpSp>
      <p:grpSp>
        <p:nvGrpSpPr>
          <p:cNvPr id="14" name="Group 14"/>
          <p:cNvGrpSpPr/>
          <p:nvPr/>
        </p:nvGrpSpPr>
        <p:grpSpPr>
          <a:xfrm rot="-10800000">
            <a:off x="9301505" y="3938804"/>
            <a:ext cx="3889937" cy="3889937"/>
            <a:chOff x="0" y="0"/>
            <a:chExt cx="7779875" cy="7779875"/>
          </a:xfrm>
        </p:grpSpPr>
        <p:pic>
          <p:nvPicPr>
            <p:cNvPr id="15" name="Picture 15"/>
            <p:cNvPicPr>
              <a:picLocks noChangeAspect="1"/>
            </p:cNvPicPr>
            <p:nvPr/>
          </p:nvPicPr>
          <p:blipFill>
            <a:blip r:embed="rId4"/>
            <a:srcRect/>
            <a:stretch>
              <a:fillRect/>
            </a:stretch>
          </p:blipFill>
          <p:spPr>
            <a:xfrm rot="2700000">
              <a:off x="1753385" y="525288"/>
              <a:ext cx="4273105" cy="6729299"/>
            </a:xfrm>
            <a:prstGeom prst="rect">
              <a:avLst/>
            </a:prstGeom>
          </p:spPr>
        </p:pic>
        <p:grpSp>
          <p:nvGrpSpPr>
            <p:cNvPr id="16" name="Group 16"/>
            <p:cNvGrpSpPr/>
            <p:nvPr/>
          </p:nvGrpSpPr>
          <p:grpSpPr>
            <a:xfrm rot="2672733">
              <a:off x="2100288" y="4274648"/>
              <a:ext cx="5340417" cy="952867"/>
              <a:chOff x="0" y="0"/>
              <a:chExt cx="2731296" cy="487333"/>
            </a:xfrm>
          </p:grpSpPr>
          <p:sp>
            <p:nvSpPr>
              <p:cNvPr id="17" name="Freeform 17"/>
              <p:cNvSpPr/>
              <p:nvPr/>
            </p:nvSpPr>
            <p:spPr>
              <a:xfrm>
                <a:off x="0" y="0"/>
                <a:ext cx="2731296" cy="487333"/>
              </a:xfrm>
              <a:custGeom>
                <a:avLst/>
                <a:gdLst/>
                <a:ahLst/>
                <a:cxnLst/>
                <a:rect l="l" t="t" r="r" b="b"/>
                <a:pathLst>
                  <a:path w="2731296" h="487333">
                    <a:moveTo>
                      <a:pt x="0" y="0"/>
                    </a:moveTo>
                    <a:lnTo>
                      <a:pt x="2731296" y="0"/>
                    </a:lnTo>
                    <a:lnTo>
                      <a:pt x="2731296" y="487333"/>
                    </a:lnTo>
                    <a:lnTo>
                      <a:pt x="0" y="487333"/>
                    </a:lnTo>
                    <a:close/>
                  </a:path>
                </a:pathLst>
              </a:custGeom>
              <a:solidFill>
                <a:srgbClr val="FFFFFF"/>
              </a:solidFill>
            </p:spPr>
            <p:txBody>
              <a:bodyPr/>
              <a:lstStyle/>
              <a:p>
                <a:pPr defTabSz="609630"/>
                <a:endParaRPr lang="en-PH" sz="1200">
                  <a:solidFill>
                    <a:prstClr val="black"/>
                  </a:solidFill>
                  <a:latin typeface="Calibri"/>
                </a:endParaRPr>
              </a:p>
            </p:txBody>
          </p:sp>
        </p:grpSp>
      </p:grpSp>
      <p:pic>
        <p:nvPicPr>
          <p:cNvPr id="18" name="Picture 18"/>
          <p:cNvPicPr>
            <a:picLocks noChangeAspect="1"/>
          </p:cNvPicPr>
          <p:nvPr/>
        </p:nvPicPr>
        <p:blipFill>
          <a:blip r:embed="rId5"/>
          <a:srcRect/>
          <a:stretch>
            <a:fillRect/>
          </a:stretch>
        </p:blipFill>
        <p:spPr>
          <a:xfrm>
            <a:off x="802271" y="6196556"/>
            <a:ext cx="1497650" cy="492977"/>
          </a:xfrm>
          <a:prstGeom prst="rect">
            <a:avLst/>
          </a:prstGeom>
        </p:spPr>
      </p:pic>
      <p:grpSp>
        <p:nvGrpSpPr>
          <p:cNvPr id="24" name="Group 23">
            <a:extLst>
              <a:ext uri="{FF2B5EF4-FFF2-40B4-BE49-F238E27FC236}">
                <a16:creationId xmlns:a16="http://schemas.microsoft.com/office/drawing/2014/main" id="{0D97E81B-D9CA-4620-A0B3-410DC660CCBA}"/>
              </a:ext>
            </a:extLst>
          </p:cNvPr>
          <p:cNvGrpSpPr/>
          <p:nvPr/>
        </p:nvGrpSpPr>
        <p:grpSpPr>
          <a:xfrm>
            <a:off x="5030534" y="5877313"/>
            <a:ext cx="2772981" cy="830329"/>
            <a:chOff x="7545800" y="8815969"/>
            <a:chExt cx="4159472" cy="1245494"/>
          </a:xfrm>
        </p:grpSpPr>
        <p:sp>
          <p:nvSpPr>
            <p:cNvPr id="19" name="TextBox 19"/>
            <p:cNvSpPr txBox="1"/>
            <p:nvPr/>
          </p:nvSpPr>
          <p:spPr>
            <a:xfrm>
              <a:off x="9071521" y="8815969"/>
              <a:ext cx="1137425" cy="776943"/>
            </a:xfrm>
            <a:prstGeom prst="rect">
              <a:avLst/>
            </a:prstGeom>
          </p:spPr>
          <p:txBody>
            <a:bodyPr wrap="square" lIns="0" tIns="0" rIns="0" bIns="0" rtlCol="0" anchor="t">
              <a:spAutoFit/>
            </a:bodyPr>
            <a:lstStyle/>
            <a:p>
              <a:pPr algn="ctr" defTabSz="609630">
                <a:lnSpc>
                  <a:spcPts val="4854"/>
                </a:lnSpc>
              </a:pPr>
              <a:r>
                <a:rPr lang="en-US" sz="1600">
                  <a:solidFill>
                    <a:srgbClr val="FFFFFF"/>
                  </a:solidFill>
                  <a:latin typeface="Raleway Heavy"/>
                </a:rPr>
                <a:t>ICT</a:t>
              </a:r>
              <a:endParaRPr lang="en-US" sz="2133">
                <a:solidFill>
                  <a:srgbClr val="FFFFFF"/>
                </a:solidFill>
                <a:latin typeface="Raleway Heavy"/>
              </a:endParaRPr>
            </a:p>
          </p:txBody>
        </p:sp>
        <p:sp>
          <p:nvSpPr>
            <p:cNvPr id="20" name="TextBox 20"/>
            <p:cNvSpPr txBox="1"/>
            <p:nvPr/>
          </p:nvSpPr>
          <p:spPr>
            <a:xfrm>
              <a:off x="7545800" y="9558055"/>
              <a:ext cx="4159472" cy="503408"/>
            </a:xfrm>
            <a:prstGeom prst="rect">
              <a:avLst/>
            </a:prstGeom>
          </p:spPr>
          <p:txBody>
            <a:bodyPr lIns="0" tIns="0" rIns="0" bIns="0" rtlCol="0" anchor="t">
              <a:spAutoFit/>
            </a:bodyPr>
            <a:lstStyle/>
            <a:p>
              <a:pPr algn="ctr" defTabSz="609630">
                <a:lnSpc>
                  <a:spcPts val="1440"/>
                </a:lnSpc>
                <a:spcBef>
                  <a:spcPct val="0"/>
                </a:spcBef>
              </a:pPr>
              <a:r>
                <a:rPr lang="en-US" sz="733">
                  <a:solidFill>
                    <a:srgbClr val="F3F5F0"/>
                  </a:solidFill>
                  <a:latin typeface="Open Sans Light"/>
                </a:rPr>
                <a:t>INFORMATION AND COMMUNICATIONS </a:t>
              </a:r>
            </a:p>
            <a:p>
              <a:pPr algn="ctr" defTabSz="609630">
                <a:lnSpc>
                  <a:spcPts val="1440"/>
                </a:lnSpc>
                <a:spcBef>
                  <a:spcPct val="0"/>
                </a:spcBef>
              </a:pPr>
              <a:r>
                <a:rPr lang="en-US" sz="733">
                  <a:solidFill>
                    <a:srgbClr val="F3F5F0"/>
                  </a:solidFill>
                  <a:latin typeface="Open Sans Light"/>
                </a:rPr>
                <a:t>TECHNOLOGY</a:t>
              </a:r>
            </a:p>
          </p:txBody>
        </p:sp>
      </p:grpSp>
      <p:sp>
        <p:nvSpPr>
          <p:cNvPr id="21" name="Rectangle 20">
            <a:extLst>
              <a:ext uri="{FF2B5EF4-FFF2-40B4-BE49-F238E27FC236}">
                <a16:creationId xmlns:a16="http://schemas.microsoft.com/office/drawing/2014/main" id="{071F0125-FA07-4FF0-A405-EFBBCCC6AE6F}"/>
              </a:ext>
            </a:extLst>
          </p:cNvPr>
          <p:cNvSpPr/>
          <p:nvPr/>
        </p:nvSpPr>
        <p:spPr>
          <a:xfrm>
            <a:off x="0" y="0"/>
            <a:ext cx="8045699"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PH" sz="1200">
              <a:solidFill>
                <a:prstClr val="white"/>
              </a:solidFill>
              <a:latin typeface="Calibri"/>
            </a:endParaRPr>
          </a:p>
        </p:txBody>
      </p:sp>
      <p:sp>
        <p:nvSpPr>
          <p:cNvPr id="22" name="Rectangle 21">
            <a:extLst>
              <a:ext uri="{FF2B5EF4-FFF2-40B4-BE49-F238E27FC236}">
                <a16:creationId xmlns:a16="http://schemas.microsoft.com/office/drawing/2014/main" id="{13DBF8D8-4A90-4D11-AFB5-07D5A6C102E5}"/>
              </a:ext>
            </a:extLst>
          </p:cNvPr>
          <p:cNvSpPr/>
          <p:nvPr/>
        </p:nvSpPr>
        <p:spPr>
          <a:xfrm>
            <a:off x="3899398" y="0"/>
            <a:ext cx="4146301" cy="1143000"/>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PH" sz="1200">
              <a:solidFill>
                <a:prstClr val="white"/>
              </a:solidFill>
              <a:latin typeface="Calibri"/>
            </a:endParaRPr>
          </a:p>
        </p:txBody>
      </p:sp>
      <p:sp>
        <p:nvSpPr>
          <p:cNvPr id="23" name="Isosceles Triangle 22">
            <a:extLst>
              <a:ext uri="{FF2B5EF4-FFF2-40B4-BE49-F238E27FC236}">
                <a16:creationId xmlns:a16="http://schemas.microsoft.com/office/drawing/2014/main" id="{E81FAF8D-B1C3-45AA-A79C-2C426DE90BBE}"/>
              </a:ext>
            </a:extLst>
          </p:cNvPr>
          <p:cNvSpPr/>
          <p:nvPr/>
        </p:nvSpPr>
        <p:spPr>
          <a:xfrm rot="5400000">
            <a:off x="3732454" y="151054"/>
            <a:ext cx="1158889" cy="8250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PH" sz="1200">
              <a:solidFill>
                <a:prstClr val="white"/>
              </a:solidFill>
              <a:latin typeface="Calibri"/>
            </a:endParaRPr>
          </a:p>
        </p:txBody>
      </p:sp>
      <p:pic>
        <p:nvPicPr>
          <p:cNvPr id="26" name="Picture 25">
            <a:extLst>
              <a:ext uri="{FF2B5EF4-FFF2-40B4-BE49-F238E27FC236}">
                <a16:creationId xmlns:a16="http://schemas.microsoft.com/office/drawing/2014/main" id="{D33103A4-C33D-A741-9827-A8474FA6A84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1926"/>
          <a:stretch/>
        </p:blipFill>
        <p:spPr>
          <a:xfrm>
            <a:off x="-506627" y="1152682"/>
            <a:ext cx="8547120" cy="5023576"/>
          </a:xfrm>
          <a:prstGeom prst="rect">
            <a:avLst/>
          </a:prstGeom>
        </p:spPr>
      </p:pic>
      <p:sp>
        <p:nvSpPr>
          <p:cNvPr id="27" name="TextBox 9">
            <a:extLst>
              <a:ext uri="{FF2B5EF4-FFF2-40B4-BE49-F238E27FC236}">
                <a16:creationId xmlns:a16="http://schemas.microsoft.com/office/drawing/2014/main" id="{98E0B260-1C76-5F4D-9833-1D2E66DD1614}"/>
              </a:ext>
            </a:extLst>
          </p:cNvPr>
          <p:cNvSpPr txBox="1"/>
          <p:nvPr/>
        </p:nvSpPr>
        <p:spPr>
          <a:xfrm>
            <a:off x="-76714" y="5074131"/>
            <a:ext cx="8237353" cy="984885"/>
          </a:xfrm>
          <a:prstGeom prst="rect">
            <a:avLst/>
          </a:prstGeom>
        </p:spPr>
        <p:txBody>
          <a:bodyPr wrap="square" lIns="0" tIns="0" rIns="0" bIns="0" rtlCol="0" anchor="t">
            <a:spAutoFit/>
          </a:bodyPr>
          <a:lstStyle/>
          <a:p>
            <a:pPr algn="ctr"/>
            <a:r>
              <a:rPr lang="en-US" sz="6200">
                <a:solidFill>
                  <a:srgbClr val="00832D"/>
                </a:solidFill>
                <a:latin typeface="Arial Black"/>
              </a:rPr>
              <a:t>Google Classroom</a:t>
            </a:r>
            <a:endParaRPr lang="en-US" sz="6200">
              <a:solidFill>
                <a:srgbClr val="00832D"/>
              </a:solidFill>
              <a:cs typeface="Calibri"/>
            </a:endParaRPr>
          </a:p>
        </p:txBody>
      </p:sp>
      <p:pic>
        <p:nvPicPr>
          <p:cNvPr id="4" name="Picture 3" descr="A close up of a logo&#10;&#10;Description automatically generated">
            <a:extLst>
              <a:ext uri="{FF2B5EF4-FFF2-40B4-BE49-F238E27FC236}">
                <a16:creationId xmlns:a16="http://schemas.microsoft.com/office/drawing/2014/main" id="{450A22CE-51D6-40BD-AC98-7B1DFDC1D4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37917539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sp>
        <p:nvSpPr>
          <p:cNvPr id="2" name="AutoShape 2"/>
          <p:cNvSpPr/>
          <p:nvPr/>
        </p:nvSpPr>
        <p:spPr>
          <a:xfrm>
            <a:off x="125194" y="0"/>
            <a:ext cx="6507642" cy="6858000"/>
          </a:xfrm>
          <a:prstGeom prst="rect">
            <a:avLst/>
          </a:prstGeom>
          <a:solidFill>
            <a:srgbClr val="F3F5F0"/>
          </a:solidFill>
        </p:spPr>
      </p:sp>
      <p:pic>
        <p:nvPicPr>
          <p:cNvPr id="6" name="Picture 6"/>
          <p:cNvPicPr>
            <a:picLocks noChangeAspect="1"/>
          </p:cNvPicPr>
          <p:nvPr/>
        </p:nvPicPr>
        <p:blipFill>
          <a:blip r:embed="rId3"/>
          <a:srcRect/>
          <a:stretch>
            <a:fillRect/>
          </a:stretch>
        </p:blipFill>
        <p:spPr>
          <a:xfrm>
            <a:off x="928193" y="6319220"/>
            <a:ext cx="1042963" cy="266825"/>
          </a:xfrm>
          <a:prstGeom prst="rect">
            <a:avLst/>
          </a:prstGeom>
        </p:spPr>
      </p:pic>
      <p:grpSp>
        <p:nvGrpSpPr>
          <p:cNvPr id="11" name="Group 10">
            <a:extLst>
              <a:ext uri="{FF2B5EF4-FFF2-40B4-BE49-F238E27FC236}">
                <a16:creationId xmlns:a16="http://schemas.microsoft.com/office/drawing/2014/main" id="{1CE71486-7A37-4520-8A33-E9F3AB39C04E}"/>
              </a:ext>
            </a:extLst>
          </p:cNvPr>
          <p:cNvGrpSpPr/>
          <p:nvPr/>
        </p:nvGrpSpPr>
        <p:grpSpPr>
          <a:xfrm>
            <a:off x="4093050" y="5955600"/>
            <a:ext cx="2016242" cy="743173"/>
            <a:chOff x="6944827" y="8989709"/>
            <a:chExt cx="3024363" cy="1114759"/>
          </a:xfrm>
        </p:grpSpPr>
        <p:sp>
          <p:nvSpPr>
            <p:cNvPr id="8" name="TextBox 8"/>
            <p:cNvSpPr txBox="1"/>
            <p:nvPr/>
          </p:nvSpPr>
          <p:spPr>
            <a:xfrm>
              <a:off x="7967797" y="8989709"/>
              <a:ext cx="978425" cy="719235"/>
            </a:xfrm>
            <a:prstGeom prst="rect">
              <a:avLst/>
            </a:prstGeom>
          </p:spPr>
          <p:txBody>
            <a:bodyPr lIns="0" tIns="0" rIns="0" bIns="0" rtlCol="0" anchor="t">
              <a:spAutoFit/>
            </a:bodyPr>
            <a:lstStyle/>
            <a:p>
              <a:pPr algn="ctr" defTabSz="609630">
                <a:lnSpc>
                  <a:spcPts val="4506"/>
                </a:lnSpc>
              </a:pPr>
              <a:r>
                <a:rPr lang="en-US" sz="1600">
                  <a:solidFill>
                    <a:srgbClr val="004AAD"/>
                  </a:solidFill>
                  <a:latin typeface="Raleway Heavy"/>
                </a:rPr>
                <a:t>ICT</a:t>
              </a:r>
            </a:p>
          </p:txBody>
        </p:sp>
        <p:sp>
          <p:nvSpPr>
            <p:cNvPr id="9" name="TextBox 9"/>
            <p:cNvSpPr txBox="1"/>
            <p:nvPr/>
          </p:nvSpPr>
          <p:spPr>
            <a:xfrm>
              <a:off x="6944827" y="9766105"/>
              <a:ext cx="3024363" cy="338363"/>
            </a:xfrm>
            <a:prstGeom prst="rect">
              <a:avLst/>
            </a:prstGeom>
          </p:spPr>
          <p:txBody>
            <a:bodyPr lIns="0" tIns="0" rIns="0" bIns="0" rtlCol="0" anchor="t">
              <a:spAutoFit/>
            </a:bodyPr>
            <a:lstStyle/>
            <a:p>
              <a:pPr algn="ctr" defTabSz="609630"/>
              <a:r>
                <a:rPr lang="en-US" sz="733">
                  <a:solidFill>
                    <a:srgbClr val="004AAD"/>
                  </a:solidFill>
                  <a:latin typeface="Open Sans Light"/>
                </a:rPr>
                <a:t>Information and Communications </a:t>
              </a:r>
            </a:p>
            <a:p>
              <a:pPr algn="ctr" defTabSz="609630"/>
              <a:r>
                <a:rPr lang="en-US" sz="733">
                  <a:solidFill>
                    <a:srgbClr val="004AAD"/>
                  </a:solidFill>
                  <a:latin typeface="Open Sans Light"/>
                </a:rPr>
                <a:t>Technology</a:t>
              </a:r>
            </a:p>
          </p:txBody>
        </p:sp>
      </p:grpSp>
      <p:sp>
        <p:nvSpPr>
          <p:cNvPr id="5" name="TextBox 4">
            <a:extLst>
              <a:ext uri="{FF2B5EF4-FFF2-40B4-BE49-F238E27FC236}">
                <a16:creationId xmlns:a16="http://schemas.microsoft.com/office/drawing/2014/main" id="{8F86A89D-08B7-4E45-A845-7B6BB4B3713A}"/>
              </a:ext>
            </a:extLst>
          </p:cNvPr>
          <p:cNvSpPr txBox="1"/>
          <p:nvPr/>
        </p:nvSpPr>
        <p:spPr>
          <a:xfrm>
            <a:off x="7653581" y="382012"/>
            <a:ext cx="4081868" cy="6093976"/>
          </a:xfrm>
          <a:prstGeom prst="rect">
            <a:avLst/>
          </a:prstGeom>
          <a:noFill/>
        </p:spPr>
        <p:txBody>
          <a:bodyPr wrap="square" rtlCol="0">
            <a:spAutoFit/>
          </a:bodyPr>
          <a:lstStyle/>
          <a:p>
            <a:r>
              <a:rPr lang="en-PH" sz="3000">
                <a:solidFill>
                  <a:schemeClr val="bg1"/>
                </a:solidFill>
                <a:latin typeface="Arial" panose="020B0604020202020204" pitchFamily="34" charset="0"/>
                <a:cs typeface="Arial" panose="020B0604020202020204" pitchFamily="34" charset="0"/>
              </a:rPr>
              <a:t>Google Classroom is a streamlined, easy-to-use tool that helps teachers manage coursework. </a:t>
            </a:r>
          </a:p>
          <a:p>
            <a:endParaRPr lang="en-PH" sz="3000">
              <a:solidFill>
                <a:schemeClr val="bg1"/>
              </a:solidFill>
              <a:latin typeface="Arial" panose="020B0604020202020204" pitchFamily="34" charset="0"/>
              <a:cs typeface="Arial" panose="020B0604020202020204" pitchFamily="34" charset="0"/>
            </a:endParaRPr>
          </a:p>
          <a:p>
            <a:r>
              <a:rPr lang="en-PH" sz="3000">
                <a:solidFill>
                  <a:schemeClr val="bg1"/>
                </a:solidFill>
                <a:latin typeface="Arial" panose="020B0604020202020204" pitchFamily="34" charset="0"/>
                <a:cs typeface="Arial" panose="020B0604020202020204" pitchFamily="34" charset="0"/>
              </a:rPr>
              <a:t>With Classroom, educators can create classes, distribute assignments, grade and send feedback, and see everything in one place.</a:t>
            </a:r>
            <a:endParaRPr lang="en-US" sz="3000">
              <a:solidFill>
                <a:schemeClr val="bg1"/>
              </a:solidFill>
              <a:latin typeface="Arial" panose="020B0604020202020204" pitchFamily="34" charset="0"/>
              <a:cs typeface="Arial" panose="020B0604020202020204" pitchFamily="34" charset="0"/>
            </a:endParaRPr>
          </a:p>
        </p:txBody>
      </p:sp>
      <p:pic>
        <p:nvPicPr>
          <p:cNvPr id="6146" name="Picture 2" descr="Classroom: manage teaching and learning | Google for Education">
            <a:extLst>
              <a:ext uri="{FF2B5EF4-FFF2-40B4-BE49-F238E27FC236}">
                <a16:creationId xmlns:a16="http://schemas.microsoft.com/office/drawing/2014/main" id="{407FAA32-CA4A-F547-8DF5-1A5354E846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52" r="3228"/>
          <a:stretch/>
        </p:blipFill>
        <p:spPr bwMode="auto">
          <a:xfrm>
            <a:off x="546529" y="1373369"/>
            <a:ext cx="6920320" cy="47667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a16="http://schemas.microsoft.com/office/drawing/2014/main" id="{A644FF2F-A74C-4444-8E59-A02D71347C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8" name="TextBox 8"/>
          <p:cNvSpPr txBox="1"/>
          <p:nvPr/>
        </p:nvSpPr>
        <p:spPr>
          <a:xfrm>
            <a:off x="6092826" y="3211820"/>
            <a:ext cx="6350" cy="348429"/>
          </a:xfrm>
          <a:prstGeom prst="rect">
            <a:avLst/>
          </a:prstGeom>
        </p:spPr>
        <p:txBody>
          <a:bodyPr lIns="0" tIns="0" rIns="0" bIns="0" rtlCol="0" anchor="t">
            <a:spAutoFit/>
          </a:bodyPr>
          <a:lstStyle/>
          <a:p>
            <a:pPr algn="ctr" defTabSz="609630">
              <a:lnSpc>
                <a:spcPts val="3173"/>
              </a:lnSpc>
              <a:defRPr/>
            </a:pPr>
            <a:endParaRPr sz="1200">
              <a:solidFill>
                <a:prstClr val="black"/>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2"/>
          <a:srcRect/>
          <a:stretch>
            <a:fillRect/>
          </a:stretch>
        </p:blipFill>
        <p:spPr>
          <a:xfrm>
            <a:off x="474021" y="6351499"/>
            <a:ext cx="1031871" cy="263987"/>
          </a:xfrm>
          <a:prstGeom prst="rect">
            <a:avLst/>
          </a:prstGeom>
        </p:spPr>
      </p:pic>
      <p:sp>
        <p:nvSpPr>
          <p:cNvPr id="20" name="TextBox 19">
            <a:extLst>
              <a:ext uri="{FF2B5EF4-FFF2-40B4-BE49-F238E27FC236}">
                <a16:creationId xmlns:a16="http://schemas.microsoft.com/office/drawing/2014/main" id="{44B28AA9-E6A7-9247-85FB-864DD8E77BFB}"/>
              </a:ext>
            </a:extLst>
          </p:cNvPr>
          <p:cNvSpPr txBox="1"/>
          <p:nvPr/>
        </p:nvSpPr>
        <p:spPr>
          <a:xfrm>
            <a:off x="327696" y="1575404"/>
            <a:ext cx="11542959" cy="787331"/>
          </a:xfrm>
          <a:prstGeom prst="rect">
            <a:avLst/>
          </a:prstGeom>
        </p:spPr>
        <p:txBody>
          <a:bodyPr wrap="square" lIns="0" tIns="0" rIns="0" bIns="0" rtlCol="0" anchor="t">
            <a:spAutoFit/>
          </a:bodyPr>
          <a:lstStyle/>
          <a:p>
            <a:pPr lvl="0" defTabSz="914400">
              <a:lnSpc>
                <a:spcPts val="6546"/>
              </a:lnSpc>
            </a:pPr>
            <a:r>
              <a:rPr lang="en-US" sz="4800" b="1">
                <a:latin typeface="Arial Black"/>
                <a:cs typeface="Arial"/>
              </a:rPr>
              <a:t>Who can use Google Classroom?</a:t>
            </a:r>
          </a:p>
        </p:txBody>
      </p:sp>
      <p:pic>
        <p:nvPicPr>
          <p:cNvPr id="21" name="Picture 20">
            <a:extLst>
              <a:ext uri="{FF2B5EF4-FFF2-40B4-BE49-F238E27FC236}">
                <a16:creationId xmlns:a16="http://schemas.microsoft.com/office/drawing/2014/main" id="{6F028AF7-C7E3-3A4E-B320-D014AC3857CC}"/>
              </a:ext>
            </a:extLst>
          </p:cNvPr>
          <p:cNvPicPr>
            <a:picLocks noChangeAspect="1"/>
          </p:cNvPicPr>
          <p:nvPr/>
        </p:nvPicPr>
        <p:blipFill rotWithShape="1">
          <a:blip r:embed="rId3" cstate="hqprint">
            <a:clrChange>
              <a:clrFrom>
                <a:srgbClr val="6E819E"/>
              </a:clrFrom>
              <a:clrTo>
                <a:srgbClr val="6E819E">
                  <a:alpha val="0"/>
                </a:srgbClr>
              </a:clrTo>
            </a:clrChange>
            <a:extLst>
              <a:ext uri="{28A0092B-C50C-407E-A947-70E740481C1C}">
                <a14:useLocalDpi xmlns:a14="http://schemas.microsoft.com/office/drawing/2010/main"/>
              </a:ext>
            </a:extLst>
          </a:blip>
          <a:srcRect/>
          <a:stretch/>
        </p:blipFill>
        <p:spPr>
          <a:xfrm>
            <a:off x="718397" y="2407459"/>
            <a:ext cx="6560457" cy="3869701"/>
          </a:xfrm>
          <a:prstGeom prst="rect">
            <a:avLst/>
          </a:prstGeom>
        </p:spPr>
      </p:pic>
      <p:sp>
        <p:nvSpPr>
          <p:cNvPr id="26" name="Rectangle 25">
            <a:extLst>
              <a:ext uri="{FF2B5EF4-FFF2-40B4-BE49-F238E27FC236}">
                <a16:creationId xmlns:a16="http://schemas.microsoft.com/office/drawing/2014/main" id="{BE0A897C-D8A3-5247-996A-D17EBFA87227}"/>
              </a:ext>
            </a:extLst>
          </p:cNvPr>
          <p:cNvSpPr/>
          <p:nvPr/>
        </p:nvSpPr>
        <p:spPr>
          <a:xfrm>
            <a:off x="7230373" y="2568775"/>
            <a:ext cx="4271351" cy="3477875"/>
          </a:xfrm>
          <a:prstGeom prst="rect">
            <a:avLst/>
          </a:prstGeom>
        </p:spPr>
        <p:txBody>
          <a:bodyPr wrap="square">
            <a:spAutoFit/>
          </a:bodyPr>
          <a:lstStyle/>
          <a:p>
            <a:pPr lvl="0" defTabSz="914400">
              <a:defRPr/>
            </a:pPr>
            <a:r>
              <a:rPr lang="en-US" sz="2400">
                <a:solidFill>
                  <a:prstClr val="black">
                    <a:lumMod val="95000"/>
                    <a:lumOff val="5000"/>
                  </a:prstClr>
                </a:solidFill>
                <a:latin typeface="Arial"/>
                <a:cs typeface="Arial"/>
              </a:rPr>
              <a:t>Anyone! </a:t>
            </a:r>
          </a:p>
          <a:p>
            <a:pPr lvl="0" defTabSz="914400">
              <a:defRPr/>
            </a:pPr>
            <a:endParaRPr lang="en-US" sz="2400">
              <a:solidFill>
                <a:prstClr val="black">
                  <a:lumMod val="95000"/>
                  <a:lumOff val="5000"/>
                </a:prstClr>
              </a:solidFill>
              <a:latin typeface="Arial"/>
              <a:cs typeface="Arial"/>
            </a:endParaRPr>
          </a:p>
          <a:p>
            <a:pPr defTabSz="914400">
              <a:defRPr/>
            </a:pPr>
            <a:r>
              <a:rPr lang="en-US" sz="2400">
                <a:solidFill>
                  <a:prstClr val="black">
                    <a:lumMod val="95000"/>
                    <a:lumOff val="5000"/>
                  </a:prstClr>
                </a:solidFill>
                <a:latin typeface="Arial"/>
                <a:cs typeface="Arial"/>
              </a:rPr>
              <a:t>It is included as a free service for anyone with a personal Google account, and it's also free for organizations using G Suite for Education or G Suite for Nonprofits. </a:t>
            </a:r>
          </a:p>
          <a:p>
            <a:pPr lvl="0" defTabSz="914400">
              <a:defRPr/>
            </a:pPr>
            <a:endParaRPr lang="en-US" sz="2800">
              <a:solidFill>
                <a:prstClr val="black">
                  <a:lumMod val="95000"/>
                  <a:lumOff val="5000"/>
                </a:prstClr>
              </a:solidFill>
              <a:latin typeface="Arial"/>
              <a:cs typeface="Arial"/>
            </a:endParaRPr>
          </a:p>
        </p:txBody>
      </p:sp>
      <p:pic>
        <p:nvPicPr>
          <p:cNvPr id="31" name="Picture 30">
            <a:extLst>
              <a:ext uri="{FF2B5EF4-FFF2-40B4-BE49-F238E27FC236}">
                <a16:creationId xmlns:a16="http://schemas.microsoft.com/office/drawing/2014/main" id="{79E79A47-ED7D-AE49-B21E-B0AF8735CA39}"/>
              </a:ext>
            </a:extLst>
          </p:cNvPr>
          <p:cNvPicPr>
            <a:picLocks noChangeAspect="1"/>
          </p:cNvPicPr>
          <p:nvPr/>
        </p:nvPicPr>
        <p:blipFill>
          <a:blip r:embed="rId4"/>
          <a:stretch>
            <a:fillRect/>
          </a:stretch>
        </p:blipFill>
        <p:spPr>
          <a:xfrm>
            <a:off x="-3174" y="-36998"/>
            <a:ext cx="12192000" cy="1544166"/>
          </a:xfrm>
          <a:prstGeom prst="rect">
            <a:avLst/>
          </a:prstGeom>
        </p:spPr>
      </p:pic>
      <p:pic>
        <p:nvPicPr>
          <p:cNvPr id="2" name="Picture 1" descr="A close up of a logo&#10;&#10;Description automatically generated">
            <a:extLst>
              <a:ext uri="{FF2B5EF4-FFF2-40B4-BE49-F238E27FC236}">
                <a16:creationId xmlns:a16="http://schemas.microsoft.com/office/drawing/2014/main" id="{5C5CA969-96F6-42DA-BE1D-4EE1C9286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3482924" cy="1241500"/>
          </a:xfrm>
          <a:prstGeom prst="rect">
            <a:avLst/>
          </a:prstGeom>
        </p:spPr>
      </p:pic>
    </p:spTree>
    <p:extLst>
      <p:ext uri="{BB962C8B-B14F-4D97-AF65-F5344CB8AC3E}">
        <p14:creationId xmlns:p14="http://schemas.microsoft.com/office/powerpoint/2010/main" val="21768218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6855120" y="3244400"/>
            <a:ext cx="6350" cy="348429"/>
          </a:xfrm>
          <a:prstGeom prst="rect">
            <a:avLst/>
          </a:prstGeom>
        </p:spPr>
        <p:txBody>
          <a:bodyPr lIns="0" tIns="0" rIns="0" bIns="0" rtlCol="0" anchor="t">
            <a:spAutoFit/>
          </a:bodyPr>
          <a:lstStyle/>
          <a:p>
            <a:pPr algn="ctr" defTabSz="609630">
              <a:lnSpc>
                <a:spcPts val="3173"/>
              </a:lnSpc>
              <a:defRPr/>
            </a:pPr>
            <a:endParaRPr sz="1200">
              <a:solidFill>
                <a:prstClr val="black"/>
              </a:solidFill>
              <a:latin typeface="Calibri"/>
            </a:endParaRPr>
          </a:p>
        </p:txBody>
      </p:sp>
      <p:grpSp>
        <p:nvGrpSpPr>
          <p:cNvPr id="19" name="Group 18">
            <a:extLst>
              <a:ext uri="{FF2B5EF4-FFF2-40B4-BE49-F238E27FC236}">
                <a16:creationId xmlns:a16="http://schemas.microsoft.com/office/drawing/2014/main" id="{DABDBC12-1643-4C9D-9153-CC3114CC6FD0}"/>
              </a:ext>
            </a:extLst>
          </p:cNvPr>
          <p:cNvGrpSpPr/>
          <p:nvPr/>
        </p:nvGrpSpPr>
        <p:grpSpPr>
          <a:xfrm>
            <a:off x="0" y="-53195"/>
            <a:ext cx="12251517" cy="1802431"/>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2"/>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2"/>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2"/>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1" y="-32794"/>
            <a:ext cx="8429739" cy="1583906"/>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61753"/>
            <a:ext cx="8429740"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3543437" y="-57293"/>
            <a:ext cx="4916039" cy="1616593"/>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3297151" y="62505"/>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189716" y="6399055"/>
            <a:ext cx="1031871" cy="263987"/>
          </a:xfrm>
          <a:prstGeom prst="rect">
            <a:avLst/>
          </a:prstGeom>
        </p:spPr>
      </p:pic>
      <p:sp>
        <p:nvSpPr>
          <p:cNvPr id="31" name="TextBox 19">
            <a:extLst>
              <a:ext uri="{FF2B5EF4-FFF2-40B4-BE49-F238E27FC236}">
                <a16:creationId xmlns:a16="http://schemas.microsoft.com/office/drawing/2014/main" id="{CEF974C5-83A4-1045-B416-66536D57222A}"/>
              </a:ext>
            </a:extLst>
          </p:cNvPr>
          <p:cNvSpPr txBox="1"/>
          <p:nvPr/>
        </p:nvSpPr>
        <p:spPr>
          <a:xfrm>
            <a:off x="189716" y="1335366"/>
            <a:ext cx="11542959" cy="773802"/>
          </a:xfrm>
          <a:prstGeom prst="rect">
            <a:avLst/>
          </a:prstGeom>
        </p:spPr>
        <p:txBody>
          <a:bodyPr wrap="square" lIns="0" tIns="0" rIns="0" bIns="0" rtlCol="0" anchor="t">
            <a:spAutoFit/>
          </a:bodyPr>
          <a:lstStyle/>
          <a:p>
            <a:pPr lvl="0" defTabSz="914400">
              <a:lnSpc>
                <a:spcPts val="6546"/>
              </a:lnSpc>
            </a:pPr>
            <a:r>
              <a:rPr lang="en-US" sz="4000" b="1">
                <a:latin typeface="Arial Black"/>
                <a:cs typeface="Arial"/>
              </a:rPr>
              <a:t>Benefits of Using Google Classroom?</a:t>
            </a:r>
          </a:p>
        </p:txBody>
      </p:sp>
      <p:sp>
        <p:nvSpPr>
          <p:cNvPr id="32" name="Rounded Rectangle 31">
            <a:extLst>
              <a:ext uri="{FF2B5EF4-FFF2-40B4-BE49-F238E27FC236}">
                <a16:creationId xmlns:a16="http://schemas.microsoft.com/office/drawing/2014/main" id="{AFC504A9-557D-2A44-84CA-83CB9043C068}"/>
              </a:ext>
            </a:extLst>
          </p:cNvPr>
          <p:cNvSpPr/>
          <p:nvPr/>
        </p:nvSpPr>
        <p:spPr>
          <a:xfrm>
            <a:off x="2368624" y="5989835"/>
            <a:ext cx="8422895" cy="81782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8DA461F8-4099-BF47-BBBC-859D7717D169}"/>
              </a:ext>
            </a:extLst>
          </p:cNvPr>
          <p:cNvSpPr/>
          <p:nvPr/>
        </p:nvSpPr>
        <p:spPr>
          <a:xfrm>
            <a:off x="2396018" y="5048779"/>
            <a:ext cx="8422895" cy="81782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DD9797B4-8B3D-054D-801A-C8E884CA55FE}"/>
              </a:ext>
            </a:extLst>
          </p:cNvPr>
          <p:cNvSpPr/>
          <p:nvPr/>
        </p:nvSpPr>
        <p:spPr>
          <a:xfrm>
            <a:off x="2400285" y="4091622"/>
            <a:ext cx="8422895" cy="81782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ounded Rectangle 34">
            <a:extLst>
              <a:ext uri="{FF2B5EF4-FFF2-40B4-BE49-F238E27FC236}">
                <a16:creationId xmlns:a16="http://schemas.microsoft.com/office/drawing/2014/main" id="{97E1A84C-BE52-8946-AB7F-74A944492CEC}"/>
              </a:ext>
            </a:extLst>
          </p:cNvPr>
          <p:cNvSpPr/>
          <p:nvPr/>
        </p:nvSpPr>
        <p:spPr>
          <a:xfrm>
            <a:off x="2421982" y="3116096"/>
            <a:ext cx="8422895" cy="81782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F73AB868-FF88-CD4F-9EB3-1EDA218B782E}"/>
              </a:ext>
            </a:extLst>
          </p:cNvPr>
          <p:cNvSpPr/>
          <p:nvPr/>
        </p:nvSpPr>
        <p:spPr>
          <a:xfrm>
            <a:off x="2372206" y="2140345"/>
            <a:ext cx="8422895" cy="81782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6997A77-F4AF-AE4E-86E4-E5830C986BDF}"/>
              </a:ext>
            </a:extLst>
          </p:cNvPr>
          <p:cNvGrpSpPr/>
          <p:nvPr/>
        </p:nvGrpSpPr>
        <p:grpSpPr>
          <a:xfrm>
            <a:off x="1390407" y="2061401"/>
            <a:ext cx="1300714" cy="904875"/>
            <a:chOff x="528086" y="1271992"/>
            <a:chExt cx="1783169" cy="1347383"/>
          </a:xfrm>
        </p:grpSpPr>
        <p:sp>
          <p:nvSpPr>
            <p:cNvPr id="38" name="Freeform 45">
              <a:extLst>
                <a:ext uri="{FF2B5EF4-FFF2-40B4-BE49-F238E27FC236}">
                  <a16:creationId xmlns:a16="http://schemas.microsoft.com/office/drawing/2014/main" id="{459690F2-2445-A443-9BEF-C564D6F99DDB}"/>
                </a:ext>
              </a:extLst>
            </p:cNvPr>
            <p:cNvSpPr>
              <a:spLocks/>
            </p:cNvSpPr>
            <p:nvPr/>
          </p:nvSpPr>
          <p:spPr bwMode="auto">
            <a:xfrm>
              <a:off x="528086" y="1271992"/>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rgbClr val="00A891">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 name="Freeform 46">
              <a:extLst>
                <a:ext uri="{FF2B5EF4-FFF2-40B4-BE49-F238E27FC236}">
                  <a16:creationId xmlns:a16="http://schemas.microsoft.com/office/drawing/2014/main" id="{8A7663BE-3A37-D848-AD6D-1B5BBE1F1165}"/>
                </a:ext>
              </a:extLst>
            </p:cNvPr>
            <p:cNvSpPr>
              <a:spLocks/>
            </p:cNvSpPr>
            <p:nvPr/>
          </p:nvSpPr>
          <p:spPr bwMode="auto">
            <a:xfrm>
              <a:off x="581448" y="1667758"/>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0" name="Freeform 47">
              <a:extLst>
                <a:ext uri="{FF2B5EF4-FFF2-40B4-BE49-F238E27FC236}">
                  <a16:creationId xmlns:a16="http://schemas.microsoft.com/office/drawing/2014/main" id="{BB719D0C-9650-5C4B-8398-B2ED3A11F872}"/>
                </a:ext>
              </a:extLst>
            </p:cNvPr>
            <p:cNvSpPr>
              <a:spLocks/>
            </p:cNvSpPr>
            <p:nvPr/>
          </p:nvSpPr>
          <p:spPr bwMode="auto">
            <a:xfrm>
              <a:off x="632585" y="1558812"/>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1" name="Freeform 48">
              <a:extLst>
                <a:ext uri="{FF2B5EF4-FFF2-40B4-BE49-F238E27FC236}">
                  <a16:creationId xmlns:a16="http://schemas.microsoft.com/office/drawing/2014/main" id="{41EDC0AB-8D1B-9747-9983-FE6458868698}"/>
                </a:ext>
              </a:extLst>
            </p:cNvPr>
            <p:cNvSpPr>
              <a:spLocks/>
            </p:cNvSpPr>
            <p:nvPr/>
          </p:nvSpPr>
          <p:spPr bwMode="auto">
            <a:xfrm>
              <a:off x="625916" y="1458758"/>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2" name="Freeform 49">
              <a:extLst>
                <a:ext uri="{FF2B5EF4-FFF2-40B4-BE49-F238E27FC236}">
                  <a16:creationId xmlns:a16="http://schemas.microsoft.com/office/drawing/2014/main" id="{C8517CD1-AE1B-C340-87A1-4E12D8FA533C}"/>
                </a:ext>
              </a:extLst>
            </p:cNvPr>
            <p:cNvSpPr>
              <a:spLocks/>
            </p:cNvSpPr>
            <p:nvPr/>
          </p:nvSpPr>
          <p:spPr bwMode="auto">
            <a:xfrm>
              <a:off x="577001" y="1389833"/>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rgbClr val="00A8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endParaRPr>
            </a:p>
          </p:txBody>
        </p:sp>
        <p:sp>
          <p:nvSpPr>
            <p:cNvPr id="43" name="Freeform 50">
              <a:extLst>
                <a:ext uri="{FF2B5EF4-FFF2-40B4-BE49-F238E27FC236}">
                  <a16:creationId xmlns:a16="http://schemas.microsoft.com/office/drawing/2014/main" id="{C65F289D-4083-5F45-98C9-F460286B36A1}"/>
                </a:ext>
              </a:extLst>
            </p:cNvPr>
            <p:cNvSpPr>
              <a:spLocks/>
            </p:cNvSpPr>
            <p:nvPr/>
          </p:nvSpPr>
          <p:spPr bwMode="auto">
            <a:xfrm>
              <a:off x="577001" y="2256960"/>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ysClr val="windowText" lastClr="000000">
                <a:alpha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44" name="Rectangle 43">
            <a:extLst>
              <a:ext uri="{FF2B5EF4-FFF2-40B4-BE49-F238E27FC236}">
                <a16:creationId xmlns:a16="http://schemas.microsoft.com/office/drawing/2014/main" id="{7B632114-731A-964B-A9ED-868572BA1018}"/>
              </a:ext>
            </a:extLst>
          </p:cNvPr>
          <p:cNvSpPr/>
          <p:nvPr/>
        </p:nvSpPr>
        <p:spPr>
          <a:xfrm>
            <a:off x="1680936" y="2196834"/>
            <a:ext cx="755335" cy="769441"/>
          </a:xfrm>
          <a:prstGeom prst="rect">
            <a:avLst/>
          </a:prstGeom>
        </p:spPr>
        <p:txBody>
          <a:bodyPr wrap="none"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rPr>
              <a:t>01</a:t>
            </a:r>
          </a:p>
        </p:txBody>
      </p:sp>
      <p:sp>
        <p:nvSpPr>
          <p:cNvPr id="45" name="Rectangle 44">
            <a:extLst>
              <a:ext uri="{FF2B5EF4-FFF2-40B4-BE49-F238E27FC236}">
                <a16:creationId xmlns:a16="http://schemas.microsoft.com/office/drawing/2014/main" id="{F7952493-F554-714D-90C3-142AFE27818A}"/>
              </a:ext>
            </a:extLst>
          </p:cNvPr>
          <p:cNvSpPr/>
          <p:nvPr/>
        </p:nvSpPr>
        <p:spPr>
          <a:xfrm>
            <a:off x="2694364" y="2350821"/>
            <a:ext cx="8017003" cy="461665"/>
          </a:xfrm>
          <a:prstGeom prst="rect">
            <a:avLst/>
          </a:prstGeom>
        </p:spPr>
        <p:txBody>
          <a:bodyPr wrap="none">
            <a:spAutoFit/>
          </a:bodyPr>
          <a:lstStyle/>
          <a:p>
            <a:r>
              <a:rPr lang="en-PH" sz="2400">
                <a:solidFill>
                  <a:srgbClr val="202124"/>
                </a:solidFill>
                <a:latin typeface="Google Sans"/>
              </a:rPr>
              <a:t>Make teaching more productive, collaborative, and meaningful</a:t>
            </a:r>
            <a:endParaRPr lang="en-PH" sz="2400" b="0" i="0">
              <a:solidFill>
                <a:srgbClr val="202124"/>
              </a:solidFill>
              <a:effectLst/>
              <a:latin typeface="Google Sans"/>
            </a:endParaRPr>
          </a:p>
        </p:txBody>
      </p:sp>
      <p:grpSp>
        <p:nvGrpSpPr>
          <p:cNvPr id="46" name="Group 45">
            <a:extLst>
              <a:ext uri="{FF2B5EF4-FFF2-40B4-BE49-F238E27FC236}">
                <a16:creationId xmlns:a16="http://schemas.microsoft.com/office/drawing/2014/main" id="{E88AF939-0BB5-2647-A9F6-B255DD624975}"/>
              </a:ext>
            </a:extLst>
          </p:cNvPr>
          <p:cNvGrpSpPr/>
          <p:nvPr/>
        </p:nvGrpSpPr>
        <p:grpSpPr>
          <a:xfrm>
            <a:off x="1400706" y="3025374"/>
            <a:ext cx="1265033" cy="904874"/>
            <a:chOff x="528086" y="3033234"/>
            <a:chExt cx="1783169" cy="1347383"/>
          </a:xfrm>
        </p:grpSpPr>
        <p:sp>
          <p:nvSpPr>
            <p:cNvPr id="47" name="Freeform 45">
              <a:extLst>
                <a:ext uri="{FF2B5EF4-FFF2-40B4-BE49-F238E27FC236}">
                  <a16:creationId xmlns:a16="http://schemas.microsoft.com/office/drawing/2014/main" id="{8E4B7FC7-2C6B-1248-8B3A-B26C742A8F93}"/>
                </a:ext>
              </a:extLst>
            </p:cNvPr>
            <p:cNvSpPr>
              <a:spLocks/>
            </p:cNvSpPr>
            <p:nvPr/>
          </p:nvSpPr>
          <p:spPr bwMode="auto">
            <a:xfrm>
              <a:off x="528086" y="3033234"/>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rgbClr val="D9126B">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8" name="Freeform 46">
              <a:extLst>
                <a:ext uri="{FF2B5EF4-FFF2-40B4-BE49-F238E27FC236}">
                  <a16:creationId xmlns:a16="http://schemas.microsoft.com/office/drawing/2014/main" id="{C6E33BF6-15B7-FA40-9941-3096C1B0538F}"/>
                </a:ext>
              </a:extLst>
            </p:cNvPr>
            <p:cNvSpPr>
              <a:spLocks/>
            </p:cNvSpPr>
            <p:nvPr/>
          </p:nvSpPr>
          <p:spPr bwMode="auto">
            <a:xfrm>
              <a:off x="581448" y="3429000"/>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9" name="Freeform 47">
              <a:extLst>
                <a:ext uri="{FF2B5EF4-FFF2-40B4-BE49-F238E27FC236}">
                  <a16:creationId xmlns:a16="http://schemas.microsoft.com/office/drawing/2014/main" id="{0F93445E-446B-0343-AAEC-B02551764E19}"/>
                </a:ext>
              </a:extLst>
            </p:cNvPr>
            <p:cNvSpPr>
              <a:spLocks/>
            </p:cNvSpPr>
            <p:nvPr/>
          </p:nvSpPr>
          <p:spPr bwMode="auto">
            <a:xfrm>
              <a:off x="632585" y="3320054"/>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48">
              <a:extLst>
                <a:ext uri="{FF2B5EF4-FFF2-40B4-BE49-F238E27FC236}">
                  <a16:creationId xmlns:a16="http://schemas.microsoft.com/office/drawing/2014/main" id="{984CD692-89F6-3E47-B7F8-9141ABE3E525}"/>
                </a:ext>
              </a:extLst>
            </p:cNvPr>
            <p:cNvSpPr>
              <a:spLocks/>
            </p:cNvSpPr>
            <p:nvPr/>
          </p:nvSpPr>
          <p:spPr bwMode="auto">
            <a:xfrm>
              <a:off x="625916" y="3220000"/>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2" name="Freeform 49">
              <a:extLst>
                <a:ext uri="{FF2B5EF4-FFF2-40B4-BE49-F238E27FC236}">
                  <a16:creationId xmlns:a16="http://schemas.microsoft.com/office/drawing/2014/main" id="{14B80A9E-2C9B-FF41-871F-B5B5B823411E}"/>
                </a:ext>
              </a:extLst>
            </p:cNvPr>
            <p:cNvSpPr>
              <a:spLocks/>
            </p:cNvSpPr>
            <p:nvPr/>
          </p:nvSpPr>
          <p:spPr bwMode="auto">
            <a:xfrm>
              <a:off x="577001" y="3151075"/>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rgbClr val="D912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3" name="Freeform 50">
              <a:extLst>
                <a:ext uri="{FF2B5EF4-FFF2-40B4-BE49-F238E27FC236}">
                  <a16:creationId xmlns:a16="http://schemas.microsoft.com/office/drawing/2014/main" id="{C5E4B01E-1D8D-C246-B114-0D57D68E2D23}"/>
                </a:ext>
              </a:extLst>
            </p:cNvPr>
            <p:cNvSpPr>
              <a:spLocks/>
            </p:cNvSpPr>
            <p:nvPr/>
          </p:nvSpPr>
          <p:spPr bwMode="auto">
            <a:xfrm>
              <a:off x="577001" y="4018202"/>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ysClr val="windowText" lastClr="000000">
                <a:alpha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54" name="Rectangle 53">
            <a:extLst>
              <a:ext uri="{FF2B5EF4-FFF2-40B4-BE49-F238E27FC236}">
                <a16:creationId xmlns:a16="http://schemas.microsoft.com/office/drawing/2014/main" id="{0AF18259-12F8-8A4B-940D-A597C8F8BD00}"/>
              </a:ext>
            </a:extLst>
          </p:cNvPr>
          <p:cNvSpPr/>
          <p:nvPr/>
        </p:nvSpPr>
        <p:spPr>
          <a:xfrm>
            <a:off x="1680935" y="3163898"/>
            <a:ext cx="755335" cy="769441"/>
          </a:xfrm>
          <a:prstGeom prst="rect">
            <a:avLst/>
          </a:prstGeom>
        </p:spPr>
        <p:txBody>
          <a:bodyPr wrap="none"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a:solidFill>
                  <a:prstClr val="white"/>
                </a:solidFill>
                <a:effectLst>
                  <a:outerShdw blurRad="38100" dist="38100" dir="2700000" algn="tl">
                    <a:srgbClr val="000000">
                      <a:alpha val="43137"/>
                    </a:srgbClr>
                  </a:outerShdw>
                </a:effectLst>
              </a:rPr>
              <a:t>02</a:t>
            </a:r>
            <a:endParaRPr kumimoji="0" lang="en-US" sz="4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endParaRPr>
          </a:p>
        </p:txBody>
      </p:sp>
      <p:sp>
        <p:nvSpPr>
          <p:cNvPr id="55" name="Rectangle 54">
            <a:extLst>
              <a:ext uri="{FF2B5EF4-FFF2-40B4-BE49-F238E27FC236}">
                <a16:creationId xmlns:a16="http://schemas.microsoft.com/office/drawing/2014/main" id="{24421018-2323-2345-9087-BBB8E5025979}"/>
              </a:ext>
            </a:extLst>
          </p:cNvPr>
          <p:cNvSpPr/>
          <p:nvPr/>
        </p:nvSpPr>
        <p:spPr>
          <a:xfrm>
            <a:off x="2758428" y="3326572"/>
            <a:ext cx="5535811" cy="461665"/>
          </a:xfrm>
          <a:prstGeom prst="rect">
            <a:avLst/>
          </a:prstGeom>
        </p:spPr>
        <p:txBody>
          <a:bodyPr wrap="none">
            <a:spAutoFit/>
          </a:bodyPr>
          <a:lstStyle/>
          <a:p>
            <a:r>
              <a:rPr lang="en-PH" sz="2400">
                <a:solidFill>
                  <a:srgbClr val="202124"/>
                </a:solidFill>
                <a:latin typeface="Google Sans"/>
              </a:rPr>
              <a:t>Tackle administrative tasks more efficiently</a:t>
            </a:r>
          </a:p>
        </p:txBody>
      </p:sp>
      <p:grpSp>
        <p:nvGrpSpPr>
          <p:cNvPr id="56" name="Group 55">
            <a:extLst>
              <a:ext uri="{FF2B5EF4-FFF2-40B4-BE49-F238E27FC236}">
                <a16:creationId xmlns:a16="http://schemas.microsoft.com/office/drawing/2014/main" id="{0E75F58F-7B9D-AE42-B6D9-FD04924E67A7}"/>
              </a:ext>
            </a:extLst>
          </p:cNvPr>
          <p:cNvGrpSpPr/>
          <p:nvPr/>
        </p:nvGrpSpPr>
        <p:grpSpPr>
          <a:xfrm>
            <a:off x="1406832" y="3988303"/>
            <a:ext cx="1229353" cy="898276"/>
            <a:chOff x="528086" y="4794475"/>
            <a:chExt cx="1783169" cy="1347383"/>
          </a:xfrm>
        </p:grpSpPr>
        <p:sp>
          <p:nvSpPr>
            <p:cNvPr id="57" name="Freeform 45">
              <a:extLst>
                <a:ext uri="{FF2B5EF4-FFF2-40B4-BE49-F238E27FC236}">
                  <a16:creationId xmlns:a16="http://schemas.microsoft.com/office/drawing/2014/main" id="{34B0D436-CE98-584C-8712-D9E87F862A67}"/>
                </a:ext>
              </a:extLst>
            </p:cNvPr>
            <p:cNvSpPr>
              <a:spLocks/>
            </p:cNvSpPr>
            <p:nvPr/>
          </p:nvSpPr>
          <p:spPr bwMode="auto">
            <a:xfrm>
              <a:off x="528086" y="4794475"/>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rgbClr val="FFE200">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8" name="Freeform 46">
              <a:extLst>
                <a:ext uri="{FF2B5EF4-FFF2-40B4-BE49-F238E27FC236}">
                  <a16:creationId xmlns:a16="http://schemas.microsoft.com/office/drawing/2014/main" id="{39936D7F-ED34-BA47-B209-E5BEF49F7962}"/>
                </a:ext>
              </a:extLst>
            </p:cNvPr>
            <p:cNvSpPr>
              <a:spLocks/>
            </p:cNvSpPr>
            <p:nvPr/>
          </p:nvSpPr>
          <p:spPr bwMode="auto">
            <a:xfrm>
              <a:off x="581448" y="5190241"/>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Freeform 47">
              <a:extLst>
                <a:ext uri="{FF2B5EF4-FFF2-40B4-BE49-F238E27FC236}">
                  <a16:creationId xmlns:a16="http://schemas.microsoft.com/office/drawing/2014/main" id="{4D5D9FB4-592A-C44E-989F-28AA05D7442A}"/>
                </a:ext>
              </a:extLst>
            </p:cNvPr>
            <p:cNvSpPr>
              <a:spLocks/>
            </p:cNvSpPr>
            <p:nvPr/>
          </p:nvSpPr>
          <p:spPr bwMode="auto">
            <a:xfrm>
              <a:off x="632585" y="5081295"/>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0" name="Freeform 48">
              <a:extLst>
                <a:ext uri="{FF2B5EF4-FFF2-40B4-BE49-F238E27FC236}">
                  <a16:creationId xmlns:a16="http://schemas.microsoft.com/office/drawing/2014/main" id="{DD335487-E19C-0B42-9A26-81171D0185B8}"/>
                </a:ext>
              </a:extLst>
            </p:cNvPr>
            <p:cNvSpPr>
              <a:spLocks/>
            </p:cNvSpPr>
            <p:nvPr/>
          </p:nvSpPr>
          <p:spPr bwMode="auto">
            <a:xfrm>
              <a:off x="625916" y="4981241"/>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1" name="Freeform 49">
              <a:extLst>
                <a:ext uri="{FF2B5EF4-FFF2-40B4-BE49-F238E27FC236}">
                  <a16:creationId xmlns:a16="http://schemas.microsoft.com/office/drawing/2014/main" id="{EBF56505-07DA-4449-9899-D8BA0FCFA451}"/>
                </a:ext>
              </a:extLst>
            </p:cNvPr>
            <p:cNvSpPr>
              <a:spLocks/>
            </p:cNvSpPr>
            <p:nvPr/>
          </p:nvSpPr>
          <p:spPr bwMode="auto">
            <a:xfrm>
              <a:off x="577001" y="4912316"/>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rgbClr val="FFE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Freeform 50">
              <a:extLst>
                <a:ext uri="{FF2B5EF4-FFF2-40B4-BE49-F238E27FC236}">
                  <a16:creationId xmlns:a16="http://schemas.microsoft.com/office/drawing/2014/main" id="{E2ED41AC-54F0-CA4D-A006-BA16F4D18EAC}"/>
                </a:ext>
              </a:extLst>
            </p:cNvPr>
            <p:cNvSpPr>
              <a:spLocks/>
            </p:cNvSpPr>
            <p:nvPr/>
          </p:nvSpPr>
          <p:spPr bwMode="auto">
            <a:xfrm>
              <a:off x="577001" y="5779443"/>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ysClr val="windowText" lastClr="000000">
                <a:alpha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63" name="Group 62">
            <a:extLst>
              <a:ext uri="{FF2B5EF4-FFF2-40B4-BE49-F238E27FC236}">
                <a16:creationId xmlns:a16="http://schemas.microsoft.com/office/drawing/2014/main" id="{98D916A2-DFB5-6545-962D-0FE4F020171B}"/>
              </a:ext>
            </a:extLst>
          </p:cNvPr>
          <p:cNvGrpSpPr/>
          <p:nvPr/>
        </p:nvGrpSpPr>
        <p:grpSpPr>
          <a:xfrm>
            <a:off x="1409405" y="4947021"/>
            <a:ext cx="1229353" cy="898276"/>
            <a:chOff x="6489700" y="1271992"/>
            <a:chExt cx="1783169" cy="1347383"/>
          </a:xfrm>
        </p:grpSpPr>
        <p:sp>
          <p:nvSpPr>
            <p:cNvPr id="64" name="Freeform 45">
              <a:extLst>
                <a:ext uri="{FF2B5EF4-FFF2-40B4-BE49-F238E27FC236}">
                  <a16:creationId xmlns:a16="http://schemas.microsoft.com/office/drawing/2014/main" id="{F356BC3F-354A-454F-836F-2E76F849718D}"/>
                </a:ext>
              </a:extLst>
            </p:cNvPr>
            <p:cNvSpPr>
              <a:spLocks/>
            </p:cNvSpPr>
            <p:nvPr/>
          </p:nvSpPr>
          <p:spPr bwMode="auto">
            <a:xfrm>
              <a:off x="6489700" y="1271992"/>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rgbClr val="B1DB15">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5" name="Freeform 46">
              <a:extLst>
                <a:ext uri="{FF2B5EF4-FFF2-40B4-BE49-F238E27FC236}">
                  <a16:creationId xmlns:a16="http://schemas.microsoft.com/office/drawing/2014/main" id="{F25C10BC-86B8-C349-84AC-39B967DD01A2}"/>
                </a:ext>
              </a:extLst>
            </p:cNvPr>
            <p:cNvSpPr>
              <a:spLocks/>
            </p:cNvSpPr>
            <p:nvPr/>
          </p:nvSpPr>
          <p:spPr bwMode="auto">
            <a:xfrm>
              <a:off x="6543062" y="1667758"/>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 name="Freeform 47">
              <a:extLst>
                <a:ext uri="{FF2B5EF4-FFF2-40B4-BE49-F238E27FC236}">
                  <a16:creationId xmlns:a16="http://schemas.microsoft.com/office/drawing/2014/main" id="{80FE4FCD-923D-7740-869A-904C2A43E0FD}"/>
                </a:ext>
              </a:extLst>
            </p:cNvPr>
            <p:cNvSpPr>
              <a:spLocks/>
            </p:cNvSpPr>
            <p:nvPr/>
          </p:nvSpPr>
          <p:spPr bwMode="auto">
            <a:xfrm>
              <a:off x="6594199" y="1558812"/>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 name="Freeform 48">
              <a:extLst>
                <a:ext uri="{FF2B5EF4-FFF2-40B4-BE49-F238E27FC236}">
                  <a16:creationId xmlns:a16="http://schemas.microsoft.com/office/drawing/2014/main" id="{E280E385-7899-1741-9BA2-C51093EEF899}"/>
                </a:ext>
              </a:extLst>
            </p:cNvPr>
            <p:cNvSpPr>
              <a:spLocks/>
            </p:cNvSpPr>
            <p:nvPr/>
          </p:nvSpPr>
          <p:spPr bwMode="auto">
            <a:xfrm>
              <a:off x="6587530" y="1458758"/>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 name="Freeform 49">
              <a:extLst>
                <a:ext uri="{FF2B5EF4-FFF2-40B4-BE49-F238E27FC236}">
                  <a16:creationId xmlns:a16="http://schemas.microsoft.com/office/drawing/2014/main" id="{2FD95D5A-EBD8-2A45-B686-DF8B4B4C087B}"/>
                </a:ext>
              </a:extLst>
            </p:cNvPr>
            <p:cNvSpPr>
              <a:spLocks/>
            </p:cNvSpPr>
            <p:nvPr/>
          </p:nvSpPr>
          <p:spPr bwMode="auto">
            <a:xfrm>
              <a:off x="6538615" y="1389833"/>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rgbClr val="B1D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 name="Freeform 50">
              <a:extLst>
                <a:ext uri="{FF2B5EF4-FFF2-40B4-BE49-F238E27FC236}">
                  <a16:creationId xmlns:a16="http://schemas.microsoft.com/office/drawing/2014/main" id="{9289E20D-FAFF-4643-B1F0-7268D9A166F0}"/>
                </a:ext>
              </a:extLst>
            </p:cNvPr>
            <p:cNvSpPr>
              <a:spLocks/>
            </p:cNvSpPr>
            <p:nvPr/>
          </p:nvSpPr>
          <p:spPr bwMode="auto">
            <a:xfrm>
              <a:off x="6538615" y="2256960"/>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ysClr val="windowText" lastClr="000000">
                <a:alpha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70" name="Group 69">
            <a:extLst>
              <a:ext uri="{FF2B5EF4-FFF2-40B4-BE49-F238E27FC236}">
                <a16:creationId xmlns:a16="http://schemas.microsoft.com/office/drawing/2014/main" id="{84EEB2CF-15B8-9C45-8718-527EC5A02CEB}"/>
              </a:ext>
            </a:extLst>
          </p:cNvPr>
          <p:cNvGrpSpPr/>
          <p:nvPr/>
        </p:nvGrpSpPr>
        <p:grpSpPr>
          <a:xfrm>
            <a:off x="1407323" y="5899651"/>
            <a:ext cx="1229353" cy="898276"/>
            <a:chOff x="6489700" y="3033234"/>
            <a:chExt cx="1783169" cy="1347383"/>
          </a:xfrm>
        </p:grpSpPr>
        <p:sp>
          <p:nvSpPr>
            <p:cNvPr id="71" name="Freeform 45">
              <a:extLst>
                <a:ext uri="{FF2B5EF4-FFF2-40B4-BE49-F238E27FC236}">
                  <a16:creationId xmlns:a16="http://schemas.microsoft.com/office/drawing/2014/main" id="{3172570C-DD73-6A44-899C-DDBD936BF43E}"/>
                </a:ext>
              </a:extLst>
            </p:cNvPr>
            <p:cNvSpPr>
              <a:spLocks/>
            </p:cNvSpPr>
            <p:nvPr/>
          </p:nvSpPr>
          <p:spPr bwMode="auto">
            <a:xfrm>
              <a:off x="6489700" y="3033234"/>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rgbClr val="854D82">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 name="Freeform 46">
              <a:extLst>
                <a:ext uri="{FF2B5EF4-FFF2-40B4-BE49-F238E27FC236}">
                  <a16:creationId xmlns:a16="http://schemas.microsoft.com/office/drawing/2014/main" id="{6FA2D65D-3649-0A41-9AEF-DBC7A809C126}"/>
                </a:ext>
              </a:extLst>
            </p:cNvPr>
            <p:cNvSpPr>
              <a:spLocks/>
            </p:cNvSpPr>
            <p:nvPr/>
          </p:nvSpPr>
          <p:spPr bwMode="auto">
            <a:xfrm>
              <a:off x="6543062" y="3429000"/>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3" name="Freeform 47">
              <a:extLst>
                <a:ext uri="{FF2B5EF4-FFF2-40B4-BE49-F238E27FC236}">
                  <a16:creationId xmlns:a16="http://schemas.microsoft.com/office/drawing/2014/main" id="{369673B7-B029-AE48-8F54-CAF757B32472}"/>
                </a:ext>
              </a:extLst>
            </p:cNvPr>
            <p:cNvSpPr>
              <a:spLocks/>
            </p:cNvSpPr>
            <p:nvPr/>
          </p:nvSpPr>
          <p:spPr bwMode="auto">
            <a:xfrm>
              <a:off x="6594199" y="3320054"/>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4" name="Freeform 48">
              <a:extLst>
                <a:ext uri="{FF2B5EF4-FFF2-40B4-BE49-F238E27FC236}">
                  <a16:creationId xmlns:a16="http://schemas.microsoft.com/office/drawing/2014/main" id="{1E53AC71-29C4-7843-A9BE-6D2D7D353B78}"/>
                </a:ext>
              </a:extLst>
            </p:cNvPr>
            <p:cNvSpPr>
              <a:spLocks/>
            </p:cNvSpPr>
            <p:nvPr/>
          </p:nvSpPr>
          <p:spPr bwMode="auto">
            <a:xfrm>
              <a:off x="6587530" y="3220000"/>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5" name="Freeform 49">
              <a:extLst>
                <a:ext uri="{FF2B5EF4-FFF2-40B4-BE49-F238E27FC236}">
                  <a16:creationId xmlns:a16="http://schemas.microsoft.com/office/drawing/2014/main" id="{7EAADC44-EF9F-F447-BA28-C986C80B3D3C}"/>
                </a:ext>
              </a:extLst>
            </p:cNvPr>
            <p:cNvSpPr>
              <a:spLocks/>
            </p:cNvSpPr>
            <p:nvPr/>
          </p:nvSpPr>
          <p:spPr bwMode="auto">
            <a:xfrm>
              <a:off x="6538615" y="3151075"/>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rgbClr val="854D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6" name="Freeform 50">
              <a:extLst>
                <a:ext uri="{FF2B5EF4-FFF2-40B4-BE49-F238E27FC236}">
                  <a16:creationId xmlns:a16="http://schemas.microsoft.com/office/drawing/2014/main" id="{0056FBB8-2304-1C44-9DA0-79527C94C79F}"/>
                </a:ext>
              </a:extLst>
            </p:cNvPr>
            <p:cNvSpPr>
              <a:spLocks/>
            </p:cNvSpPr>
            <p:nvPr/>
          </p:nvSpPr>
          <p:spPr bwMode="auto">
            <a:xfrm>
              <a:off x="6538615" y="4018202"/>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ysClr val="windowText" lastClr="000000">
                <a:alpha val="2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77" name="Rectangle 76">
            <a:extLst>
              <a:ext uri="{FF2B5EF4-FFF2-40B4-BE49-F238E27FC236}">
                <a16:creationId xmlns:a16="http://schemas.microsoft.com/office/drawing/2014/main" id="{E88BD600-7AA8-2640-BEB8-9839DEBD6687}"/>
              </a:ext>
            </a:extLst>
          </p:cNvPr>
          <p:cNvSpPr/>
          <p:nvPr/>
        </p:nvSpPr>
        <p:spPr>
          <a:xfrm>
            <a:off x="1624483" y="4123971"/>
            <a:ext cx="887485" cy="769441"/>
          </a:xfrm>
          <a:prstGeom prst="rect">
            <a:avLst/>
          </a:prstGeom>
        </p:spPr>
        <p:txBody>
          <a:bodyPr wrap="square"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rPr>
              <a:t>03</a:t>
            </a:r>
          </a:p>
        </p:txBody>
      </p:sp>
      <p:sp>
        <p:nvSpPr>
          <p:cNvPr id="78" name="Rectangle 77">
            <a:extLst>
              <a:ext uri="{FF2B5EF4-FFF2-40B4-BE49-F238E27FC236}">
                <a16:creationId xmlns:a16="http://schemas.microsoft.com/office/drawing/2014/main" id="{2502C0F0-2FAC-A94E-9938-C9DAF2B562F0}"/>
              </a:ext>
            </a:extLst>
          </p:cNvPr>
          <p:cNvSpPr/>
          <p:nvPr/>
        </p:nvSpPr>
        <p:spPr>
          <a:xfrm>
            <a:off x="1619971" y="5075855"/>
            <a:ext cx="887485" cy="769441"/>
          </a:xfrm>
          <a:prstGeom prst="rect">
            <a:avLst/>
          </a:prstGeom>
        </p:spPr>
        <p:txBody>
          <a:bodyPr wrap="square"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rPr>
              <a:t>04</a:t>
            </a:r>
          </a:p>
        </p:txBody>
      </p:sp>
      <p:sp>
        <p:nvSpPr>
          <p:cNvPr id="79" name="Rectangle 78">
            <a:extLst>
              <a:ext uri="{FF2B5EF4-FFF2-40B4-BE49-F238E27FC236}">
                <a16:creationId xmlns:a16="http://schemas.microsoft.com/office/drawing/2014/main" id="{6F2CEFAA-A15C-EC4E-8162-7A8EAE698164}"/>
              </a:ext>
            </a:extLst>
          </p:cNvPr>
          <p:cNvSpPr/>
          <p:nvPr/>
        </p:nvSpPr>
        <p:spPr>
          <a:xfrm>
            <a:off x="1594627" y="6016439"/>
            <a:ext cx="887485" cy="769441"/>
          </a:xfrm>
          <a:prstGeom prst="rect">
            <a:avLst/>
          </a:prstGeom>
        </p:spPr>
        <p:txBody>
          <a:bodyPr wrap="square"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rPr>
              <a:t>05</a:t>
            </a:r>
          </a:p>
        </p:txBody>
      </p:sp>
      <p:sp>
        <p:nvSpPr>
          <p:cNvPr id="80" name="Rectangle 79">
            <a:extLst>
              <a:ext uri="{FF2B5EF4-FFF2-40B4-BE49-F238E27FC236}">
                <a16:creationId xmlns:a16="http://schemas.microsoft.com/office/drawing/2014/main" id="{1A02CC2E-A3A7-4141-8685-10050B628292}"/>
              </a:ext>
            </a:extLst>
          </p:cNvPr>
          <p:cNvSpPr/>
          <p:nvPr/>
        </p:nvSpPr>
        <p:spPr>
          <a:xfrm>
            <a:off x="2817047" y="4252187"/>
            <a:ext cx="5657126" cy="461665"/>
          </a:xfrm>
          <a:prstGeom prst="rect">
            <a:avLst/>
          </a:prstGeom>
        </p:spPr>
        <p:txBody>
          <a:bodyPr wrap="none">
            <a:spAutoFit/>
          </a:bodyPr>
          <a:lstStyle/>
          <a:p>
            <a:r>
              <a:rPr lang="en-PH" sz="2400">
                <a:solidFill>
                  <a:srgbClr val="202124"/>
                </a:solidFill>
                <a:latin typeface="Google Sans"/>
              </a:rPr>
              <a:t>The best in learning management at no cost</a:t>
            </a:r>
            <a:endParaRPr lang="en-PH" sz="2400" b="0" i="0">
              <a:solidFill>
                <a:srgbClr val="202124"/>
              </a:solidFill>
              <a:effectLst/>
              <a:latin typeface="Google Sans"/>
            </a:endParaRPr>
          </a:p>
        </p:txBody>
      </p:sp>
      <p:sp>
        <p:nvSpPr>
          <p:cNvPr id="81" name="Rectangle 80">
            <a:extLst>
              <a:ext uri="{FF2B5EF4-FFF2-40B4-BE49-F238E27FC236}">
                <a16:creationId xmlns:a16="http://schemas.microsoft.com/office/drawing/2014/main" id="{4AF08AFC-229F-B84A-B100-D0D1CDA579B3}"/>
              </a:ext>
            </a:extLst>
          </p:cNvPr>
          <p:cNvSpPr/>
          <p:nvPr/>
        </p:nvSpPr>
        <p:spPr>
          <a:xfrm>
            <a:off x="2812535" y="5255356"/>
            <a:ext cx="5722207" cy="461665"/>
          </a:xfrm>
          <a:prstGeom prst="rect">
            <a:avLst/>
          </a:prstGeom>
        </p:spPr>
        <p:txBody>
          <a:bodyPr wrap="none">
            <a:spAutoFit/>
          </a:bodyPr>
          <a:lstStyle/>
          <a:p>
            <a:r>
              <a:rPr lang="en-PH" sz="2400">
                <a:solidFill>
                  <a:srgbClr val="202124"/>
                </a:solidFill>
                <a:latin typeface="Google Sans"/>
              </a:rPr>
              <a:t>Work anywhere, anytime, and on any device</a:t>
            </a:r>
            <a:endParaRPr lang="en-PH" sz="2400" b="0" i="0">
              <a:solidFill>
                <a:srgbClr val="202124"/>
              </a:solidFill>
              <a:effectLst/>
              <a:latin typeface="Google Sans"/>
            </a:endParaRPr>
          </a:p>
        </p:txBody>
      </p:sp>
      <p:sp>
        <p:nvSpPr>
          <p:cNvPr id="82" name="Rectangle 81">
            <a:extLst>
              <a:ext uri="{FF2B5EF4-FFF2-40B4-BE49-F238E27FC236}">
                <a16:creationId xmlns:a16="http://schemas.microsoft.com/office/drawing/2014/main" id="{DD11E417-162C-8141-BE1F-5CCCA7F4EF1D}"/>
              </a:ext>
            </a:extLst>
          </p:cNvPr>
          <p:cNvSpPr/>
          <p:nvPr/>
        </p:nvSpPr>
        <p:spPr>
          <a:xfrm>
            <a:off x="2835706" y="6153899"/>
            <a:ext cx="3938322" cy="461665"/>
          </a:xfrm>
          <a:prstGeom prst="rect">
            <a:avLst/>
          </a:prstGeom>
        </p:spPr>
        <p:txBody>
          <a:bodyPr wrap="none">
            <a:spAutoFit/>
          </a:bodyPr>
          <a:lstStyle/>
          <a:p>
            <a:r>
              <a:rPr lang="en-PH" sz="2400">
                <a:solidFill>
                  <a:srgbClr val="202124"/>
                </a:solidFill>
                <a:latin typeface="Google Sans"/>
              </a:rPr>
              <a:t>More time for richer feedback</a:t>
            </a:r>
            <a:endParaRPr lang="en-PH" sz="2400" b="0" i="0">
              <a:solidFill>
                <a:srgbClr val="202124"/>
              </a:solidFill>
              <a:effectLst/>
              <a:latin typeface="Google Sans"/>
            </a:endParaRPr>
          </a:p>
        </p:txBody>
      </p:sp>
      <p:pic>
        <p:nvPicPr>
          <p:cNvPr id="2" name="Picture 1" descr="A close up of a logo&#10;&#10;Description automatically generated">
            <a:extLst>
              <a:ext uri="{FF2B5EF4-FFF2-40B4-BE49-F238E27FC236}">
                <a16:creationId xmlns:a16="http://schemas.microsoft.com/office/drawing/2014/main" id="{C5BFB78A-1170-4918-A1AB-1F860EBDA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6958199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7664794" y="3109862"/>
            <a:ext cx="6350" cy="348429"/>
          </a:xfrm>
          <a:prstGeom prst="rect">
            <a:avLst/>
          </a:prstGeom>
        </p:spPr>
        <p:txBody>
          <a:bodyPr lIns="0" tIns="0" rIns="0" bIns="0" rtlCol="0" anchor="t">
            <a:spAutoFit/>
          </a:bodyPr>
          <a:lstStyle/>
          <a:p>
            <a:pPr algn="ctr" defTabSz="609630">
              <a:lnSpc>
                <a:spcPts val="3173"/>
              </a:lnSpc>
              <a:defRPr/>
            </a:pPr>
            <a:endParaRPr sz="1200">
              <a:solidFill>
                <a:prstClr val="black"/>
              </a:solidFill>
              <a:latin typeface="Calibri"/>
            </a:endParaRPr>
          </a:p>
        </p:txBody>
      </p:sp>
      <p:grpSp>
        <p:nvGrpSpPr>
          <p:cNvPr id="19" name="Group 18">
            <a:extLst>
              <a:ext uri="{FF2B5EF4-FFF2-40B4-BE49-F238E27FC236}">
                <a16:creationId xmlns:a16="http://schemas.microsoft.com/office/drawing/2014/main" id="{DABDBC12-1643-4C9D-9153-CC3114CC6FD0}"/>
              </a:ext>
            </a:extLst>
          </p:cNvPr>
          <p:cNvGrpSpPr/>
          <p:nvPr/>
        </p:nvGrpSpPr>
        <p:grpSpPr>
          <a:xfrm>
            <a:off x="0" y="-53195"/>
            <a:ext cx="12251517" cy="1802431"/>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2"/>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2"/>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2"/>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1" y="-32794"/>
            <a:ext cx="8429739" cy="1583906"/>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61753"/>
            <a:ext cx="8429740"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3543437" y="-57293"/>
            <a:ext cx="4916039" cy="1616593"/>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3297151" y="62505"/>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229976" y="6503044"/>
            <a:ext cx="1031871" cy="263987"/>
          </a:xfrm>
          <a:prstGeom prst="rect">
            <a:avLst/>
          </a:prstGeom>
        </p:spPr>
      </p:pic>
      <p:sp>
        <p:nvSpPr>
          <p:cNvPr id="31" name="TextBox 19">
            <a:extLst>
              <a:ext uri="{FF2B5EF4-FFF2-40B4-BE49-F238E27FC236}">
                <a16:creationId xmlns:a16="http://schemas.microsoft.com/office/drawing/2014/main" id="{FF873F48-A2F3-9D4F-9FA1-F5D7C1A89641}"/>
              </a:ext>
            </a:extLst>
          </p:cNvPr>
          <p:cNvSpPr txBox="1"/>
          <p:nvPr/>
        </p:nvSpPr>
        <p:spPr>
          <a:xfrm>
            <a:off x="229976" y="1408779"/>
            <a:ext cx="11542959" cy="787331"/>
          </a:xfrm>
          <a:prstGeom prst="rect">
            <a:avLst/>
          </a:prstGeom>
        </p:spPr>
        <p:txBody>
          <a:bodyPr wrap="square" lIns="0" tIns="0" rIns="0" bIns="0" rtlCol="0" anchor="t">
            <a:spAutoFit/>
          </a:bodyPr>
          <a:lstStyle/>
          <a:p>
            <a:pPr lvl="0" defTabSz="914400">
              <a:lnSpc>
                <a:spcPts val="6546"/>
              </a:lnSpc>
            </a:pPr>
            <a:r>
              <a:rPr lang="en-US" sz="4800" b="1">
                <a:latin typeface="Arial Black"/>
                <a:cs typeface="Arial"/>
              </a:rPr>
              <a:t>Google Classroom Roles</a:t>
            </a:r>
          </a:p>
        </p:txBody>
      </p:sp>
      <p:pic>
        <p:nvPicPr>
          <p:cNvPr id="32" name="Picture 31">
            <a:extLst>
              <a:ext uri="{FF2B5EF4-FFF2-40B4-BE49-F238E27FC236}">
                <a16:creationId xmlns:a16="http://schemas.microsoft.com/office/drawing/2014/main" id="{95EE108E-C520-8D4F-AFC0-6B6D8019C891}"/>
              </a:ext>
            </a:extLst>
          </p:cNvPr>
          <p:cNvPicPr>
            <a:picLocks noChangeAspect="1"/>
          </p:cNvPicPr>
          <p:nvPr/>
        </p:nvPicPr>
        <p:blipFill>
          <a:blip r:embed="rId4"/>
          <a:stretch>
            <a:fillRect/>
          </a:stretch>
        </p:blipFill>
        <p:spPr>
          <a:xfrm>
            <a:off x="2873109" y="2258015"/>
            <a:ext cx="1634926" cy="1634926"/>
          </a:xfrm>
          <a:prstGeom prst="rect">
            <a:avLst/>
          </a:prstGeom>
        </p:spPr>
      </p:pic>
      <p:pic>
        <p:nvPicPr>
          <p:cNvPr id="33" name="Picture 32">
            <a:extLst>
              <a:ext uri="{FF2B5EF4-FFF2-40B4-BE49-F238E27FC236}">
                <a16:creationId xmlns:a16="http://schemas.microsoft.com/office/drawing/2014/main" id="{98ED0E16-7DFD-C747-88FD-A9029C9808CB}"/>
              </a:ext>
            </a:extLst>
          </p:cNvPr>
          <p:cNvPicPr>
            <a:picLocks noChangeAspect="1"/>
          </p:cNvPicPr>
          <p:nvPr/>
        </p:nvPicPr>
        <p:blipFill>
          <a:blip r:embed="rId5"/>
          <a:stretch>
            <a:fillRect/>
          </a:stretch>
        </p:blipFill>
        <p:spPr>
          <a:xfrm>
            <a:off x="4760701" y="2357514"/>
            <a:ext cx="1634926" cy="1634926"/>
          </a:xfrm>
          <a:prstGeom prst="rect">
            <a:avLst/>
          </a:prstGeom>
        </p:spPr>
      </p:pic>
      <p:pic>
        <p:nvPicPr>
          <p:cNvPr id="34" name="Picture 33">
            <a:extLst>
              <a:ext uri="{FF2B5EF4-FFF2-40B4-BE49-F238E27FC236}">
                <a16:creationId xmlns:a16="http://schemas.microsoft.com/office/drawing/2014/main" id="{E8E99E46-AB5F-EF43-A10E-88335205B3FD}"/>
              </a:ext>
            </a:extLst>
          </p:cNvPr>
          <p:cNvPicPr>
            <a:picLocks noChangeAspect="1"/>
          </p:cNvPicPr>
          <p:nvPr/>
        </p:nvPicPr>
        <p:blipFill>
          <a:blip r:embed="rId6"/>
          <a:stretch>
            <a:fillRect/>
          </a:stretch>
        </p:blipFill>
        <p:spPr>
          <a:xfrm>
            <a:off x="5792038" y="3729212"/>
            <a:ext cx="1634926" cy="1634926"/>
          </a:xfrm>
          <a:prstGeom prst="rect">
            <a:avLst/>
          </a:prstGeom>
        </p:spPr>
      </p:pic>
      <p:pic>
        <p:nvPicPr>
          <p:cNvPr id="35" name="Picture 34">
            <a:extLst>
              <a:ext uri="{FF2B5EF4-FFF2-40B4-BE49-F238E27FC236}">
                <a16:creationId xmlns:a16="http://schemas.microsoft.com/office/drawing/2014/main" id="{B2221B3F-DB7F-4940-99FB-8784DB3164E3}"/>
              </a:ext>
            </a:extLst>
          </p:cNvPr>
          <p:cNvPicPr>
            <a:picLocks noChangeAspect="1"/>
          </p:cNvPicPr>
          <p:nvPr/>
        </p:nvPicPr>
        <p:blipFill>
          <a:blip r:embed="rId7"/>
          <a:stretch>
            <a:fillRect/>
          </a:stretch>
        </p:blipFill>
        <p:spPr>
          <a:xfrm>
            <a:off x="7932430" y="2365936"/>
            <a:ext cx="1657949" cy="1657949"/>
          </a:xfrm>
          <a:prstGeom prst="rect">
            <a:avLst/>
          </a:prstGeom>
        </p:spPr>
      </p:pic>
      <p:pic>
        <p:nvPicPr>
          <p:cNvPr id="36" name="Picture 35">
            <a:extLst>
              <a:ext uri="{FF2B5EF4-FFF2-40B4-BE49-F238E27FC236}">
                <a16:creationId xmlns:a16="http://schemas.microsoft.com/office/drawing/2014/main" id="{EEA8A58A-80B4-6D48-A0DB-179329745DF5}"/>
              </a:ext>
            </a:extLst>
          </p:cNvPr>
          <p:cNvPicPr>
            <a:picLocks noChangeAspect="1"/>
          </p:cNvPicPr>
          <p:nvPr/>
        </p:nvPicPr>
        <p:blipFill>
          <a:blip r:embed="rId8"/>
          <a:stretch>
            <a:fillRect/>
          </a:stretch>
        </p:blipFill>
        <p:spPr>
          <a:xfrm>
            <a:off x="8975826" y="3743724"/>
            <a:ext cx="1634926" cy="1634926"/>
          </a:xfrm>
          <a:prstGeom prst="rect">
            <a:avLst/>
          </a:prstGeom>
        </p:spPr>
      </p:pic>
      <p:pic>
        <p:nvPicPr>
          <p:cNvPr id="37" name="Picture 36">
            <a:extLst>
              <a:ext uri="{FF2B5EF4-FFF2-40B4-BE49-F238E27FC236}">
                <a16:creationId xmlns:a16="http://schemas.microsoft.com/office/drawing/2014/main" id="{908D7499-F4D4-884A-BD6D-A56C789E6B3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641262" y="2295667"/>
            <a:ext cx="1628389" cy="1628389"/>
          </a:xfrm>
          <a:prstGeom prst="rect">
            <a:avLst/>
          </a:prstGeom>
        </p:spPr>
      </p:pic>
      <p:pic>
        <p:nvPicPr>
          <p:cNvPr id="38" name="Picture 37">
            <a:extLst>
              <a:ext uri="{FF2B5EF4-FFF2-40B4-BE49-F238E27FC236}">
                <a16:creationId xmlns:a16="http://schemas.microsoft.com/office/drawing/2014/main" id="{25C411ED-DC70-5542-8975-43D70464A792}"/>
              </a:ext>
            </a:extLst>
          </p:cNvPr>
          <p:cNvPicPr>
            <a:picLocks noChangeAspect="1"/>
          </p:cNvPicPr>
          <p:nvPr/>
        </p:nvPicPr>
        <p:blipFill>
          <a:blip r:embed="rId10"/>
          <a:stretch>
            <a:fillRect/>
          </a:stretch>
        </p:blipFill>
        <p:spPr>
          <a:xfrm>
            <a:off x="1650730" y="3732682"/>
            <a:ext cx="1627986" cy="1627986"/>
          </a:xfrm>
          <a:prstGeom prst="rect">
            <a:avLst/>
          </a:prstGeom>
        </p:spPr>
      </p:pic>
      <p:pic>
        <p:nvPicPr>
          <p:cNvPr id="39" name="Picture 38">
            <a:extLst>
              <a:ext uri="{FF2B5EF4-FFF2-40B4-BE49-F238E27FC236}">
                <a16:creationId xmlns:a16="http://schemas.microsoft.com/office/drawing/2014/main" id="{3033B056-2934-F24B-B1CA-58CC830F636B}"/>
              </a:ext>
            </a:extLst>
          </p:cNvPr>
          <p:cNvPicPr>
            <a:picLocks noChangeAspect="1"/>
          </p:cNvPicPr>
          <p:nvPr/>
        </p:nvPicPr>
        <p:blipFill>
          <a:blip r:embed="rId11"/>
          <a:stretch>
            <a:fillRect/>
          </a:stretch>
        </p:blipFill>
        <p:spPr>
          <a:xfrm>
            <a:off x="2842647" y="3736468"/>
            <a:ext cx="1634926" cy="1634926"/>
          </a:xfrm>
          <a:prstGeom prst="rect">
            <a:avLst/>
          </a:prstGeom>
        </p:spPr>
      </p:pic>
      <p:sp>
        <p:nvSpPr>
          <p:cNvPr id="40" name="Rounded Rectangle 39">
            <a:extLst>
              <a:ext uri="{FF2B5EF4-FFF2-40B4-BE49-F238E27FC236}">
                <a16:creationId xmlns:a16="http://schemas.microsoft.com/office/drawing/2014/main" id="{E7CF72DA-5252-7B45-BF73-ACDD60338D3C}"/>
              </a:ext>
            </a:extLst>
          </p:cNvPr>
          <p:cNvSpPr/>
          <p:nvPr/>
        </p:nvSpPr>
        <p:spPr>
          <a:xfrm>
            <a:off x="1641262" y="5549131"/>
            <a:ext cx="2839166" cy="691661"/>
          </a:xfrm>
          <a:prstGeom prst="round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Teachers / Trainers</a:t>
            </a:r>
          </a:p>
        </p:txBody>
      </p:sp>
      <p:sp>
        <p:nvSpPr>
          <p:cNvPr id="41" name="Rounded Rectangle 40">
            <a:extLst>
              <a:ext uri="{FF2B5EF4-FFF2-40B4-BE49-F238E27FC236}">
                <a16:creationId xmlns:a16="http://schemas.microsoft.com/office/drawing/2014/main" id="{3DA9FDA3-26A6-4744-B245-757C4E62651C}"/>
              </a:ext>
            </a:extLst>
          </p:cNvPr>
          <p:cNvSpPr/>
          <p:nvPr/>
        </p:nvSpPr>
        <p:spPr>
          <a:xfrm>
            <a:off x="4639761" y="5549131"/>
            <a:ext cx="2839166" cy="691661"/>
          </a:xfrm>
          <a:prstGeom prst="round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Students</a:t>
            </a:r>
          </a:p>
        </p:txBody>
      </p:sp>
      <p:sp>
        <p:nvSpPr>
          <p:cNvPr id="42" name="Rounded Rectangle 41">
            <a:extLst>
              <a:ext uri="{FF2B5EF4-FFF2-40B4-BE49-F238E27FC236}">
                <a16:creationId xmlns:a16="http://schemas.microsoft.com/office/drawing/2014/main" id="{E33954A8-3DC4-814F-9DD3-B7A89E040438}"/>
              </a:ext>
            </a:extLst>
          </p:cNvPr>
          <p:cNvSpPr/>
          <p:nvPr/>
        </p:nvSpPr>
        <p:spPr>
          <a:xfrm>
            <a:off x="7790135" y="5549130"/>
            <a:ext cx="2839166" cy="691661"/>
          </a:xfrm>
          <a:prstGeom prst="round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Parents / Guardians</a:t>
            </a:r>
          </a:p>
        </p:txBody>
      </p:sp>
      <p:sp>
        <p:nvSpPr>
          <p:cNvPr id="44" name="Rounded Rectangle 43">
            <a:extLst>
              <a:ext uri="{FF2B5EF4-FFF2-40B4-BE49-F238E27FC236}">
                <a16:creationId xmlns:a16="http://schemas.microsoft.com/office/drawing/2014/main" id="{3E976294-3A12-BE49-B556-1D36201920BA}"/>
              </a:ext>
            </a:extLst>
          </p:cNvPr>
          <p:cNvSpPr/>
          <p:nvPr/>
        </p:nvSpPr>
        <p:spPr>
          <a:xfrm>
            <a:off x="1641262" y="2263866"/>
            <a:ext cx="2839167" cy="3107528"/>
          </a:xfrm>
          <a:prstGeom prst="roundRect">
            <a:avLst/>
          </a:prstGeom>
          <a:noFill/>
          <a:ln w="85725">
            <a:solidFill>
              <a:srgbClr val="00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D04037EA-B0F2-C04E-BC57-D45DB63E7462}"/>
              </a:ext>
            </a:extLst>
          </p:cNvPr>
          <p:cNvSpPr/>
          <p:nvPr/>
        </p:nvSpPr>
        <p:spPr>
          <a:xfrm>
            <a:off x="4659817" y="2271122"/>
            <a:ext cx="2839167" cy="3107528"/>
          </a:xfrm>
          <a:prstGeom prst="roundRect">
            <a:avLst/>
          </a:prstGeom>
          <a:noFill/>
          <a:ln w="85725">
            <a:solidFill>
              <a:srgbClr val="00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77C921DE-907D-8542-9398-4FB2CE98F2A4}"/>
              </a:ext>
            </a:extLst>
          </p:cNvPr>
          <p:cNvSpPr/>
          <p:nvPr/>
        </p:nvSpPr>
        <p:spPr>
          <a:xfrm>
            <a:off x="7790134" y="2271122"/>
            <a:ext cx="2839167" cy="3107528"/>
          </a:xfrm>
          <a:prstGeom prst="roundRect">
            <a:avLst/>
          </a:prstGeom>
          <a:noFill/>
          <a:ln w="85725">
            <a:solidFill>
              <a:srgbClr val="00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ogo&#10;&#10;Description automatically generated">
            <a:extLst>
              <a:ext uri="{FF2B5EF4-FFF2-40B4-BE49-F238E27FC236}">
                <a16:creationId xmlns:a16="http://schemas.microsoft.com/office/drawing/2014/main" id="{F5F8091C-9601-43C1-B143-1630C346FF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40412550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ABDBC12-1643-4C9D-9153-CC3114CC6FD0}"/>
              </a:ext>
            </a:extLst>
          </p:cNvPr>
          <p:cNvGrpSpPr/>
          <p:nvPr/>
        </p:nvGrpSpPr>
        <p:grpSpPr>
          <a:xfrm>
            <a:off x="0" y="-53195"/>
            <a:ext cx="12251517" cy="1802431"/>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2"/>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2"/>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2"/>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1" y="-32794"/>
            <a:ext cx="8429739" cy="1583906"/>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61753"/>
            <a:ext cx="8429740"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3543437" y="-57293"/>
            <a:ext cx="4916039" cy="1616593"/>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3297151" y="62505"/>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189716" y="6399055"/>
            <a:ext cx="1031871" cy="263987"/>
          </a:xfrm>
          <a:prstGeom prst="rect">
            <a:avLst/>
          </a:prstGeom>
        </p:spPr>
      </p:pic>
      <p:sp>
        <p:nvSpPr>
          <p:cNvPr id="31" name="TextBox 19">
            <a:extLst>
              <a:ext uri="{FF2B5EF4-FFF2-40B4-BE49-F238E27FC236}">
                <a16:creationId xmlns:a16="http://schemas.microsoft.com/office/drawing/2014/main" id="{CEF974C5-83A4-1045-B416-66536D57222A}"/>
              </a:ext>
            </a:extLst>
          </p:cNvPr>
          <p:cNvSpPr txBox="1"/>
          <p:nvPr/>
        </p:nvSpPr>
        <p:spPr>
          <a:xfrm>
            <a:off x="189716" y="1335366"/>
            <a:ext cx="11542959" cy="773802"/>
          </a:xfrm>
          <a:prstGeom prst="rect">
            <a:avLst/>
          </a:prstGeom>
        </p:spPr>
        <p:txBody>
          <a:bodyPr wrap="square" lIns="0" tIns="0" rIns="0" bIns="0" rtlCol="0" anchor="t">
            <a:spAutoFit/>
          </a:bodyPr>
          <a:lstStyle/>
          <a:p>
            <a:pPr lvl="0" defTabSz="914400">
              <a:lnSpc>
                <a:spcPts val="6546"/>
              </a:lnSpc>
            </a:pPr>
            <a:r>
              <a:rPr lang="en-US" sz="3600" b="1">
                <a:latin typeface="Arial Black"/>
                <a:cs typeface="Arial"/>
              </a:rPr>
              <a:t>Features available for teachers</a:t>
            </a:r>
          </a:p>
        </p:txBody>
      </p:sp>
      <p:grpSp>
        <p:nvGrpSpPr>
          <p:cNvPr id="2" name="Group 1">
            <a:extLst>
              <a:ext uri="{FF2B5EF4-FFF2-40B4-BE49-F238E27FC236}">
                <a16:creationId xmlns:a16="http://schemas.microsoft.com/office/drawing/2014/main" id="{AECB5201-0BD1-DB46-84A5-E13A93A86920}"/>
              </a:ext>
            </a:extLst>
          </p:cNvPr>
          <p:cNvGrpSpPr/>
          <p:nvPr/>
        </p:nvGrpSpPr>
        <p:grpSpPr>
          <a:xfrm>
            <a:off x="975916" y="2073494"/>
            <a:ext cx="10051079" cy="4618059"/>
            <a:chOff x="934710" y="1983164"/>
            <a:chExt cx="10369128" cy="4764189"/>
          </a:xfrm>
        </p:grpSpPr>
        <p:sp>
          <p:nvSpPr>
            <p:cNvPr id="83" name="Rectangle 82">
              <a:extLst>
                <a:ext uri="{FF2B5EF4-FFF2-40B4-BE49-F238E27FC236}">
                  <a16:creationId xmlns:a16="http://schemas.microsoft.com/office/drawing/2014/main" id="{F14FF84A-3C5E-4845-80CF-01AC39D79607}"/>
                </a:ext>
              </a:extLst>
            </p:cNvPr>
            <p:cNvSpPr/>
            <p:nvPr/>
          </p:nvSpPr>
          <p:spPr>
            <a:xfrm>
              <a:off x="1045547" y="2080130"/>
              <a:ext cx="10224510" cy="969818"/>
            </a:xfrm>
            <a:prstGeom prst="rect">
              <a:avLst/>
            </a:prstGeom>
            <a:solidFill>
              <a:srgbClr val="F0EEE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3564DC22-2163-0B4C-8C01-5F26DAAE5858}"/>
                </a:ext>
              </a:extLst>
            </p:cNvPr>
            <p:cNvSpPr/>
            <p:nvPr/>
          </p:nvSpPr>
          <p:spPr>
            <a:xfrm>
              <a:off x="1045547" y="3312598"/>
              <a:ext cx="10258291" cy="969818"/>
            </a:xfrm>
            <a:prstGeom prst="rect">
              <a:avLst/>
            </a:prstGeom>
            <a:solidFill>
              <a:srgbClr val="F0EEE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A04B3E0B-24C9-4C45-8C28-D12B22C00A89}"/>
                </a:ext>
              </a:extLst>
            </p:cNvPr>
            <p:cNvSpPr/>
            <p:nvPr/>
          </p:nvSpPr>
          <p:spPr>
            <a:xfrm>
              <a:off x="1045547" y="4545066"/>
              <a:ext cx="10224510" cy="969818"/>
            </a:xfrm>
            <a:prstGeom prst="rect">
              <a:avLst/>
            </a:prstGeom>
            <a:solidFill>
              <a:srgbClr val="F0EEE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1EDD5F86-D884-4842-B8C2-A8E372889DDF}"/>
                </a:ext>
              </a:extLst>
            </p:cNvPr>
            <p:cNvSpPr/>
            <p:nvPr/>
          </p:nvSpPr>
          <p:spPr>
            <a:xfrm>
              <a:off x="1045547" y="5777535"/>
              <a:ext cx="10224510" cy="969818"/>
            </a:xfrm>
            <a:prstGeom prst="rect">
              <a:avLst/>
            </a:prstGeom>
            <a:solidFill>
              <a:srgbClr val="F0EEE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95963B0F-812A-984C-85AB-1F94F8AE7BE3}"/>
                </a:ext>
              </a:extLst>
            </p:cNvPr>
            <p:cNvSpPr/>
            <p:nvPr/>
          </p:nvSpPr>
          <p:spPr>
            <a:xfrm>
              <a:off x="1904526" y="1983164"/>
              <a:ext cx="9265518" cy="96981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E272A117-5E7C-BD4C-A6EC-90121C03B101}"/>
                </a:ext>
              </a:extLst>
            </p:cNvPr>
            <p:cNvGrpSpPr/>
            <p:nvPr/>
          </p:nvGrpSpPr>
          <p:grpSpPr>
            <a:xfrm>
              <a:off x="934710" y="1983164"/>
              <a:ext cx="1178646" cy="969818"/>
              <a:chOff x="3925455" y="1191491"/>
              <a:chExt cx="1178646" cy="969818"/>
            </a:xfrm>
          </p:grpSpPr>
          <p:sp>
            <p:nvSpPr>
              <p:cNvPr id="89" name="Rectangle 88">
                <a:extLst>
                  <a:ext uri="{FF2B5EF4-FFF2-40B4-BE49-F238E27FC236}">
                    <a16:creationId xmlns:a16="http://schemas.microsoft.com/office/drawing/2014/main" id="{DAA6A9F8-DD58-1A43-8453-892FCC72048E}"/>
                  </a:ext>
                </a:extLst>
              </p:cNvPr>
              <p:cNvSpPr/>
              <p:nvPr/>
            </p:nvSpPr>
            <p:spPr>
              <a:xfrm>
                <a:off x="3925455" y="1191491"/>
                <a:ext cx="969818" cy="969818"/>
              </a:xfrm>
              <a:prstGeom prst="rect">
                <a:avLst/>
              </a:prstGeom>
              <a:solidFill>
                <a:srgbClr val="00B09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01</a:t>
                </a:r>
              </a:p>
            </p:txBody>
          </p:sp>
          <p:sp>
            <p:nvSpPr>
              <p:cNvPr id="90" name="Isosceles Triangle 5">
                <a:extLst>
                  <a:ext uri="{FF2B5EF4-FFF2-40B4-BE49-F238E27FC236}">
                    <a16:creationId xmlns:a16="http://schemas.microsoft.com/office/drawing/2014/main" id="{D5DDB3AD-C1E4-E74C-9144-4693AF583363}"/>
                  </a:ext>
                </a:extLst>
              </p:cNvPr>
              <p:cNvSpPr/>
              <p:nvPr/>
            </p:nvSpPr>
            <p:spPr>
              <a:xfrm rot="5400000">
                <a:off x="4803124" y="1537059"/>
                <a:ext cx="323272" cy="278683"/>
              </a:xfrm>
              <a:prstGeom prst="triangle">
                <a:avLst/>
              </a:prstGeom>
              <a:solidFill>
                <a:srgbClr val="00B09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1" name="Rectangle 90">
              <a:extLst>
                <a:ext uri="{FF2B5EF4-FFF2-40B4-BE49-F238E27FC236}">
                  <a16:creationId xmlns:a16="http://schemas.microsoft.com/office/drawing/2014/main" id="{26EC53E6-CEE5-A74E-82CF-8F48B16C43E7}"/>
                </a:ext>
              </a:extLst>
            </p:cNvPr>
            <p:cNvSpPr/>
            <p:nvPr/>
          </p:nvSpPr>
          <p:spPr>
            <a:xfrm>
              <a:off x="1904526" y="3215555"/>
              <a:ext cx="9265518" cy="96981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2" name="Group 91">
              <a:extLst>
                <a:ext uri="{FF2B5EF4-FFF2-40B4-BE49-F238E27FC236}">
                  <a16:creationId xmlns:a16="http://schemas.microsoft.com/office/drawing/2014/main" id="{6150A11F-A282-724B-B375-56619BC8426C}"/>
                </a:ext>
              </a:extLst>
            </p:cNvPr>
            <p:cNvGrpSpPr/>
            <p:nvPr/>
          </p:nvGrpSpPr>
          <p:grpSpPr>
            <a:xfrm>
              <a:off x="934710" y="3215555"/>
              <a:ext cx="1178646" cy="969818"/>
              <a:chOff x="3925455" y="1191491"/>
              <a:chExt cx="1178646" cy="969818"/>
            </a:xfrm>
          </p:grpSpPr>
          <p:sp>
            <p:nvSpPr>
              <p:cNvPr id="93" name="Rectangle 92">
                <a:extLst>
                  <a:ext uri="{FF2B5EF4-FFF2-40B4-BE49-F238E27FC236}">
                    <a16:creationId xmlns:a16="http://schemas.microsoft.com/office/drawing/2014/main" id="{7A5ECAB0-7563-B742-8258-6CB6DBFA7AF1}"/>
                  </a:ext>
                </a:extLst>
              </p:cNvPr>
              <p:cNvSpPr/>
              <p:nvPr/>
            </p:nvSpPr>
            <p:spPr>
              <a:xfrm>
                <a:off x="3925455" y="1191491"/>
                <a:ext cx="969818" cy="969818"/>
              </a:xfrm>
              <a:prstGeom prst="rect">
                <a:avLst/>
              </a:prstGeom>
              <a:solidFill>
                <a:srgbClr val="0D95B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02</a:t>
                </a:r>
              </a:p>
            </p:txBody>
          </p:sp>
          <p:sp>
            <p:nvSpPr>
              <p:cNvPr id="94" name="Isosceles Triangle 12">
                <a:extLst>
                  <a:ext uri="{FF2B5EF4-FFF2-40B4-BE49-F238E27FC236}">
                    <a16:creationId xmlns:a16="http://schemas.microsoft.com/office/drawing/2014/main" id="{A3D9E205-A706-0146-8C4A-CBF0939B8CCE}"/>
                  </a:ext>
                </a:extLst>
              </p:cNvPr>
              <p:cNvSpPr/>
              <p:nvPr/>
            </p:nvSpPr>
            <p:spPr>
              <a:xfrm rot="5400000">
                <a:off x="4803124" y="1537059"/>
                <a:ext cx="323272" cy="278683"/>
              </a:xfrm>
              <a:prstGeom prst="triangle">
                <a:avLst/>
              </a:prstGeom>
              <a:solidFill>
                <a:srgbClr val="0D95B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5" name="Rectangle 94">
              <a:extLst>
                <a:ext uri="{FF2B5EF4-FFF2-40B4-BE49-F238E27FC236}">
                  <a16:creationId xmlns:a16="http://schemas.microsoft.com/office/drawing/2014/main" id="{C88B6301-3F15-554B-BAB6-8E12C6CA0364}"/>
                </a:ext>
              </a:extLst>
            </p:cNvPr>
            <p:cNvSpPr/>
            <p:nvPr/>
          </p:nvSpPr>
          <p:spPr>
            <a:xfrm>
              <a:off x="1904526" y="4447946"/>
              <a:ext cx="9265518" cy="96981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E0064614-0AEA-EA49-9955-CA7E4628F0FC}"/>
                </a:ext>
              </a:extLst>
            </p:cNvPr>
            <p:cNvGrpSpPr/>
            <p:nvPr/>
          </p:nvGrpSpPr>
          <p:grpSpPr>
            <a:xfrm>
              <a:off x="934710" y="4447946"/>
              <a:ext cx="1178646" cy="969818"/>
              <a:chOff x="3925455" y="1191491"/>
              <a:chExt cx="1178646" cy="969818"/>
            </a:xfrm>
          </p:grpSpPr>
          <p:sp>
            <p:nvSpPr>
              <p:cNvPr id="97" name="Rectangle 96">
                <a:extLst>
                  <a:ext uri="{FF2B5EF4-FFF2-40B4-BE49-F238E27FC236}">
                    <a16:creationId xmlns:a16="http://schemas.microsoft.com/office/drawing/2014/main" id="{2ADD0C12-5ABB-0046-B8BB-CC7112C5BECB}"/>
                  </a:ext>
                </a:extLst>
              </p:cNvPr>
              <p:cNvSpPr/>
              <p:nvPr/>
            </p:nvSpPr>
            <p:spPr>
              <a:xfrm>
                <a:off x="3925455" y="1191491"/>
                <a:ext cx="969818" cy="969818"/>
              </a:xfrm>
              <a:prstGeom prst="rect">
                <a:avLst/>
              </a:prstGeom>
              <a:solidFill>
                <a:srgbClr val="EBCB3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03</a:t>
                </a:r>
              </a:p>
            </p:txBody>
          </p:sp>
          <p:sp>
            <p:nvSpPr>
              <p:cNvPr id="98" name="Isosceles Triangle 17">
                <a:extLst>
                  <a:ext uri="{FF2B5EF4-FFF2-40B4-BE49-F238E27FC236}">
                    <a16:creationId xmlns:a16="http://schemas.microsoft.com/office/drawing/2014/main" id="{AB21D0C8-6F5A-8048-8A39-9FC74BE4991B}"/>
                  </a:ext>
                </a:extLst>
              </p:cNvPr>
              <p:cNvSpPr/>
              <p:nvPr/>
            </p:nvSpPr>
            <p:spPr>
              <a:xfrm rot="5400000">
                <a:off x="4803124" y="1537059"/>
                <a:ext cx="323272" cy="278683"/>
              </a:xfrm>
              <a:prstGeom prst="triangle">
                <a:avLst/>
              </a:prstGeom>
              <a:solidFill>
                <a:srgbClr val="EBCB3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9" name="Rectangle 98">
              <a:extLst>
                <a:ext uri="{FF2B5EF4-FFF2-40B4-BE49-F238E27FC236}">
                  <a16:creationId xmlns:a16="http://schemas.microsoft.com/office/drawing/2014/main" id="{D218C5A4-922B-A74F-AF0D-05CAA0DE68CD}"/>
                </a:ext>
              </a:extLst>
            </p:cNvPr>
            <p:cNvSpPr/>
            <p:nvPr/>
          </p:nvSpPr>
          <p:spPr>
            <a:xfrm>
              <a:off x="1904526" y="5680336"/>
              <a:ext cx="9265518" cy="96981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0" name="Group 99">
              <a:extLst>
                <a:ext uri="{FF2B5EF4-FFF2-40B4-BE49-F238E27FC236}">
                  <a16:creationId xmlns:a16="http://schemas.microsoft.com/office/drawing/2014/main" id="{EEA872BA-B9F7-A247-9117-E88C6A689130}"/>
                </a:ext>
              </a:extLst>
            </p:cNvPr>
            <p:cNvGrpSpPr/>
            <p:nvPr/>
          </p:nvGrpSpPr>
          <p:grpSpPr>
            <a:xfrm>
              <a:off x="934710" y="5680336"/>
              <a:ext cx="1178646" cy="969818"/>
              <a:chOff x="3925455" y="1191491"/>
              <a:chExt cx="1178646" cy="969818"/>
            </a:xfrm>
          </p:grpSpPr>
          <p:sp>
            <p:nvSpPr>
              <p:cNvPr id="101" name="Rectangle 100">
                <a:extLst>
                  <a:ext uri="{FF2B5EF4-FFF2-40B4-BE49-F238E27FC236}">
                    <a16:creationId xmlns:a16="http://schemas.microsoft.com/office/drawing/2014/main" id="{286C76D5-810A-E545-A059-3FBA85205B67}"/>
                  </a:ext>
                </a:extLst>
              </p:cNvPr>
              <p:cNvSpPr/>
              <p:nvPr/>
            </p:nvSpPr>
            <p:spPr>
              <a:xfrm>
                <a:off x="3925455" y="1191491"/>
                <a:ext cx="969818" cy="969818"/>
              </a:xfrm>
              <a:prstGeom prst="rect">
                <a:avLst/>
              </a:prstGeom>
              <a:solidFill>
                <a:srgbClr val="C130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04</a:t>
                </a:r>
              </a:p>
            </p:txBody>
          </p:sp>
          <p:sp>
            <p:nvSpPr>
              <p:cNvPr id="102" name="Isosceles Triangle 22">
                <a:extLst>
                  <a:ext uri="{FF2B5EF4-FFF2-40B4-BE49-F238E27FC236}">
                    <a16:creationId xmlns:a16="http://schemas.microsoft.com/office/drawing/2014/main" id="{B467DC9E-1D58-A549-9DAA-AF415B6050F3}"/>
                  </a:ext>
                </a:extLst>
              </p:cNvPr>
              <p:cNvSpPr/>
              <p:nvPr/>
            </p:nvSpPr>
            <p:spPr>
              <a:xfrm rot="5400000">
                <a:off x="4803124" y="1537059"/>
                <a:ext cx="323272" cy="278683"/>
              </a:xfrm>
              <a:prstGeom prst="triangle">
                <a:avLst/>
              </a:prstGeom>
              <a:solidFill>
                <a:srgbClr val="C130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03" name="Graphic 102" descr="Classroom">
              <a:extLst>
                <a:ext uri="{FF2B5EF4-FFF2-40B4-BE49-F238E27FC236}">
                  <a16:creationId xmlns:a16="http://schemas.microsoft.com/office/drawing/2014/main" id="{1045CE11-3C62-3347-93AF-D5FD3D3FB9A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255644" y="2062962"/>
              <a:ext cx="914400" cy="914400"/>
            </a:xfrm>
            <a:prstGeom prst="rect">
              <a:avLst/>
            </a:prstGeom>
          </p:spPr>
        </p:pic>
        <p:pic>
          <p:nvPicPr>
            <p:cNvPr id="104" name="Graphic 103" descr="Hierarchy">
              <a:extLst>
                <a:ext uri="{FF2B5EF4-FFF2-40B4-BE49-F238E27FC236}">
                  <a16:creationId xmlns:a16="http://schemas.microsoft.com/office/drawing/2014/main" id="{AD16ECED-8E19-0F48-858E-40B2B75A9D3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255644" y="3297444"/>
              <a:ext cx="914400" cy="914400"/>
            </a:xfrm>
            <a:prstGeom prst="rect">
              <a:avLst/>
            </a:prstGeom>
          </p:spPr>
        </p:pic>
        <p:pic>
          <p:nvPicPr>
            <p:cNvPr id="105" name="Graphic 104" descr="Marketing">
              <a:extLst>
                <a:ext uri="{FF2B5EF4-FFF2-40B4-BE49-F238E27FC236}">
                  <a16:creationId xmlns:a16="http://schemas.microsoft.com/office/drawing/2014/main" id="{1F222FA9-3B95-2C45-951B-CE29EEDCE47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355657" y="4503364"/>
              <a:ext cx="914400" cy="914400"/>
            </a:xfrm>
            <a:prstGeom prst="rect">
              <a:avLst/>
            </a:prstGeom>
          </p:spPr>
        </p:pic>
        <p:pic>
          <p:nvPicPr>
            <p:cNvPr id="106" name="Graphic 105" descr="Lightbulb and pencil">
              <a:extLst>
                <a:ext uri="{FF2B5EF4-FFF2-40B4-BE49-F238E27FC236}">
                  <a16:creationId xmlns:a16="http://schemas.microsoft.com/office/drawing/2014/main" id="{92427C0F-59B0-2A46-B8D1-DA4E4C2FEDE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255644" y="5735754"/>
              <a:ext cx="914400" cy="914400"/>
            </a:xfrm>
            <a:prstGeom prst="rect">
              <a:avLst/>
            </a:prstGeom>
          </p:spPr>
        </p:pic>
        <p:sp>
          <p:nvSpPr>
            <p:cNvPr id="107" name="Rectangle 106">
              <a:extLst>
                <a:ext uri="{FF2B5EF4-FFF2-40B4-BE49-F238E27FC236}">
                  <a16:creationId xmlns:a16="http://schemas.microsoft.com/office/drawing/2014/main" id="{6DBD7A17-F350-C64F-A33F-63CD695C8982}"/>
                </a:ext>
              </a:extLst>
            </p:cNvPr>
            <p:cNvSpPr/>
            <p:nvPr/>
          </p:nvSpPr>
          <p:spPr>
            <a:xfrm>
              <a:off x="2224194" y="2235389"/>
              <a:ext cx="6242415" cy="523220"/>
            </a:xfrm>
            <a:prstGeom prst="rect">
              <a:avLst/>
            </a:prstGeom>
          </p:spPr>
          <p:txBody>
            <a:bodyPr wrap="none">
              <a:spAutoFit/>
            </a:bodyPr>
            <a:lstStyle/>
            <a:p>
              <a:r>
                <a:rPr lang="en-US" sz="2800">
                  <a:solidFill>
                    <a:prstClr val="black">
                      <a:lumMod val="95000"/>
                      <a:lumOff val="5000"/>
                    </a:prstClr>
                  </a:solidFill>
                  <a:latin typeface="Arial" panose="020B0604020202020204" pitchFamily="34" charset="0"/>
                  <a:cs typeface="Arial" panose="020B0604020202020204" pitchFamily="34" charset="0"/>
                </a:rPr>
                <a:t>Streamline how they manage classes.</a:t>
              </a:r>
              <a:endParaRPr lang="en-US" sz="2800"/>
            </a:p>
          </p:txBody>
        </p:sp>
        <p:sp>
          <p:nvSpPr>
            <p:cNvPr id="108" name="Rectangle 107">
              <a:extLst>
                <a:ext uri="{FF2B5EF4-FFF2-40B4-BE49-F238E27FC236}">
                  <a16:creationId xmlns:a16="http://schemas.microsoft.com/office/drawing/2014/main" id="{CA3F86F3-C8E6-4048-AF73-B64E3DF1AA79}"/>
                </a:ext>
              </a:extLst>
            </p:cNvPr>
            <p:cNvSpPr/>
            <p:nvPr/>
          </p:nvSpPr>
          <p:spPr>
            <a:xfrm>
              <a:off x="2113356" y="3339145"/>
              <a:ext cx="8556625" cy="892552"/>
            </a:xfrm>
            <a:prstGeom prst="rect">
              <a:avLst/>
            </a:prstGeom>
          </p:spPr>
          <p:txBody>
            <a:bodyPr wrap="square">
              <a:spAutoFit/>
            </a:bodyPr>
            <a:lstStyle/>
            <a:p>
              <a:pPr defTabSz="914400">
                <a:defRPr/>
              </a:pPr>
              <a:r>
                <a:rPr lang="en-PH" sz="2600">
                  <a:latin typeface="Arial" panose="020B0604020202020204" pitchFamily="34" charset="0"/>
                  <a:cs typeface="Arial" panose="020B0604020202020204" pitchFamily="34" charset="0"/>
                </a:rPr>
                <a:t>Digitally organize, distribute, and collect assignments, </a:t>
              </a:r>
            </a:p>
            <a:p>
              <a:pPr defTabSz="914400">
                <a:defRPr/>
              </a:pPr>
              <a:r>
                <a:rPr lang="en-PH" sz="2600">
                  <a:latin typeface="Arial" panose="020B0604020202020204" pitchFamily="34" charset="0"/>
                  <a:cs typeface="Arial" panose="020B0604020202020204" pitchFamily="34" charset="0"/>
                </a:rPr>
                <a:t>course materials, and student work.</a:t>
              </a:r>
              <a:r>
                <a:rPr lang="en-PH" sz="2400">
                  <a:latin typeface="Arial" panose="020B0604020202020204" pitchFamily="34" charset="0"/>
                  <a:cs typeface="Arial" panose="020B0604020202020204" pitchFamily="34" charset="0"/>
                </a:rPr>
                <a:t> </a:t>
              </a:r>
            </a:p>
          </p:txBody>
        </p:sp>
        <p:sp>
          <p:nvSpPr>
            <p:cNvPr id="109" name="Rectangle 108">
              <a:extLst>
                <a:ext uri="{FF2B5EF4-FFF2-40B4-BE49-F238E27FC236}">
                  <a16:creationId xmlns:a16="http://schemas.microsoft.com/office/drawing/2014/main" id="{CAC26C8D-94D1-4147-899A-7F1D44FAA81B}"/>
                </a:ext>
              </a:extLst>
            </p:cNvPr>
            <p:cNvSpPr/>
            <p:nvPr/>
          </p:nvSpPr>
          <p:spPr>
            <a:xfrm>
              <a:off x="2183210" y="4724202"/>
              <a:ext cx="8279831" cy="523220"/>
            </a:xfrm>
            <a:prstGeom prst="rect">
              <a:avLst/>
            </a:prstGeom>
          </p:spPr>
          <p:txBody>
            <a:bodyPr wrap="none">
              <a:spAutoFit/>
            </a:bodyPr>
            <a:lstStyle/>
            <a:p>
              <a:pPr defTabSz="914400">
                <a:defRPr/>
              </a:pPr>
              <a:r>
                <a:rPr lang="en-US" sz="2800">
                  <a:solidFill>
                    <a:prstClr val="black">
                      <a:lumMod val="95000"/>
                      <a:lumOff val="5000"/>
                    </a:prstClr>
                  </a:solidFill>
                  <a:latin typeface="Arial" panose="020B0604020202020204" pitchFamily="34" charset="0"/>
                  <a:cs typeface="Arial" panose="020B0604020202020204" pitchFamily="34" charset="0"/>
                </a:rPr>
                <a:t>Communicate with students about their classwork. </a:t>
              </a:r>
            </a:p>
          </p:txBody>
        </p:sp>
        <p:sp>
          <p:nvSpPr>
            <p:cNvPr id="110" name="Rectangle 109">
              <a:extLst>
                <a:ext uri="{FF2B5EF4-FFF2-40B4-BE49-F238E27FC236}">
                  <a16:creationId xmlns:a16="http://schemas.microsoft.com/office/drawing/2014/main" id="{D60EDC49-F894-6941-A571-25EF2C6382E9}"/>
                </a:ext>
              </a:extLst>
            </p:cNvPr>
            <p:cNvSpPr/>
            <p:nvPr/>
          </p:nvSpPr>
          <p:spPr>
            <a:xfrm>
              <a:off x="2243394" y="5735754"/>
              <a:ext cx="7822621" cy="954107"/>
            </a:xfrm>
            <a:prstGeom prst="rect">
              <a:avLst/>
            </a:prstGeom>
          </p:spPr>
          <p:txBody>
            <a:bodyPr wrap="square">
              <a:spAutoFit/>
            </a:bodyPr>
            <a:lstStyle/>
            <a:p>
              <a:r>
                <a:rPr lang="en-US" sz="2800">
                  <a:solidFill>
                    <a:prstClr val="black">
                      <a:lumMod val="95000"/>
                      <a:lumOff val="5000"/>
                    </a:prstClr>
                  </a:solidFill>
                  <a:latin typeface="Arial" panose="020B0604020202020204" pitchFamily="34" charset="0"/>
                  <a:cs typeface="Arial" panose="020B0604020202020204" pitchFamily="34" charset="0"/>
                </a:rPr>
                <a:t>Give students timely feedback on their assignments and assessments.</a:t>
              </a:r>
              <a:endParaRPr lang="en-US" sz="2800"/>
            </a:p>
          </p:txBody>
        </p:sp>
      </p:grpSp>
      <p:pic>
        <p:nvPicPr>
          <p:cNvPr id="3" name="Picture 2" descr="A close up of a logo&#10;&#10;Description automatically generated">
            <a:extLst>
              <a:ext uri="{FF2B5EF4-FFF2-40B4-BE49-F238E27FC236}">
                <a16:creationId xmlns:a16="http://schemas.microsoft.com/office/drawing/2014/main" id="{FE2437A9-AF81-4D72-AB47-5B8275E8B6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33076526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ABDBC12-1643-4C9D-9153-CC3114CC6FD0}"/>
              </a:ext>
            </a:extLst>
          </p:cNvPr>
          <p:cNvGrpSpPr/>
          <p:nvPr/>
        </p:nvGrpSpPr>
        <p:grpSpPr>
          <a:xfrm>
            <a:off x="0" y="-53195"/>
            <a:ext cx="12251517" cy="1802431"/>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2"/>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2"/>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2"/>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1" y="-32794"/>
            <a:ext cx="8429739" cy="1583906"/>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61753"/>
            <a:ext cx="8429740"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3543437" y="-57293"/>
            <a:ext cx="4916039" cy="1616593"/>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3297151" y="62505"/>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189716" y="6399055"/>
            <a:ext cx="1031871" cy="263987"/>
          </a:xfrm>
          <a:prstGeom prst="rect">
            <a:avLst/>
          </a:prstGeom>
        </p:spPr>
      </p:pic>
      <p:sp>
        <p:nvSpPr>
          <p:cNvPr id="31" name="TextBox 19">
            <a:extLst>
              <a:ext uri="{FF2B5EF4-FFF2-40B4-BE49-F238E27FC236}">
                <a16:creationId xmlns:a16="http://schemas.microsoft.com/office/drawing/2014/main" id="{CEF974C5-83A4-1045-B416-66536D57222A}"/>
              </a:ext>
            </a:extLst>
          </p:cNvPr>
          <p:cNvSpPr txBox="1"/>
          <p:nvPr/>
        </p:nvSpPr>
        <p:spPr>
          <a:xfrm>
            <a:off x="189716" y="1553191"/>
            <a:ext cx="12002284" cy="760336"/>
          </a:xfrm>
          <a:prstGeom prst="rect">
            <a:avLst/>
          </a:prstGeom>
        </p:spPr>
        <p:txBody>
          <a:bodyPr wrap="square" lIns="0" tIns="0" rIns="0" bIns="0" rtlCol="0" anchor="t">
            <a:spAutoFit/>
          </a:bodyPr>
          <a:lstStyle/>
          <a:p>
            <a:pPr lvl="0" algn="ctr" defTabSz="914400">
              <a:lnSpc>
                <a:spcPts val="6546"/>
              </a:lnSpc>
            </a:pPr>
            <a:r>
              <a:rPr lang="en-US" sz="4000" b="1">
                <a:latin typeface="Arial Black"/>
                <a:cs typeface="Arial"/>
              </a:rPr>
              <a:t>Additional features for teachers</a:t>
            </a:r>
          </a:p>
        </p:txBody>
      </p:sp>
      <p:sp>
        <p:nvSpPr>
          <p:cNvPr id="26" name="Shape">
            <a:extLst>
              <a:ext uri="{FF2B5EF4-FFF2-40B4-BE49-F238E27FC236}">
                <a16:creationId xmlns:a16="http://schemas.microsoft.com/office/drawing/2014/main" id="{83EEEF0F-3C67-1645-BF16-683737F77CC8}"/>
              </a:ext>
            </a:extLst>
          </p:cNvPr>
          <p:cNvSpPr/>
          <p:nvPr/>
        </p:nvSpPr>
        <p:spPr>
          <a:xfrm>
            <a:off x="994069" y="2524389"/>
            <a:ext cx="3163291" cy="3488682"/>
          </a:xfrm>
          <a:custGeom>
            <a:avLst/>
            <a:gdLst/>
            <a:ahLst/>
            <a:cxnLst>
              <a:cxn ang="0">
                <a:pos x="wd2" y="hd2"/>
              </a:cxn>
              <a:cxn ang="5400000">
                <a:pos x="wd2" y="hd2"/>
              </a:cxn>
              <a:cxn ang="10800000">
                <a:pos x="wd2" y="hd2"/>
              </a:cxn>
              <a:cxn ang="16200000">
                <a:pos x="wd2" y="hd2"/>
              </a:cxn>
            </a:cxnLst>
            <a:rect l="0" t="0" r="r" b="b"/>
            <a:pathLst>
              <a:path w="21600" h="21600" extrusionOk="0">
                <a:moveTo>
                  <a:pt x="20063" y="21600"/>
                </a:moveTo>
                <a:lnTo>
                  <a:pt x="1537" y="21600"/>
                </a:lnTo>
                <a:cubicBezTo>
                  <a:pt x="688" y="21600"/>
                  <a:pt x="0" y="20976"/>
                  <a:pt x="0" y="20206"/>
                </a:cubicBezTo>
                <a:lnTo>
                  <a:pt x="0" y="1394"/>
                </a:lnTo>
                <a:cubicBezTo>
                  <a:pt x="0" y="624"/>
                  <a:pt x="688" y="0"/>
                  <a:pt x="1537" y="0"/>
                </a:cubicBezTo>
                <a:lnTo>
                  <a:pt x="20063" y="0"/>
                </a:lnTo>
                <a:cubicBezTo>
                  <a:pt x="20912" y="0"/>
                  <a:pt x="21600" y="624"/>
                  <a:pt x="21600" y="1394"/>
                </a:cubicBezTo>
                <a:lnTo>
                  <a:pt x="21600" y="20206"/>
                </a:lnTo>
                <a:cubicBezTo>
                  <a:pt x="21600" y="20976"/>
                  <a:pt x="20912" y="21600"/>
                  <a:pt x="20063" y="21600"/>
                </a:cubicBezTo>
                <a:close/>
              </a:path>
            </a:pathLst>
          </a:custGeom>
          <a:solidFill>
            <a:srgbClr val="F5F5F5"/>
          </a:solidFill>
          <a:ln w="12700">
            <a:miter lim="400000"/>
          </a:ln>
        </p:spPr>
        <p:txBody>
          <a:bodyPr lIns="1116000" tIns="180000" rIns="360000" bIns="18000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800">
                <a:solidFill>
                  <a:prstClr val="black">
                    <a:lumMod val="95000"/>
                    <a:lumOff val="5000"/>
                  </a:prstClr>
                </a:solidFill>
                <a:latin typeface="Arial" panose="020B0604020202020204" pitchFamily="34" charset="0"/>
                <a:cs typeface="Arial" panose="020B0604020202020204" pitchFamily="34" charset="0"/>
              </a:rPr>
              <a:t>Create, view, or delete and manage classes</a:t>
            </a:r>
          </a:p>
        </p:txBody>
      </p:sp>
      <p:sp>
        <p:nvSpPr>
          <p:cNvPr id="35" name="Shape">
            <a:extLst>
              <a:ext uri="{FF2B5EF4-FFF2-40B4-BE49-F238E27FC236}">
                <a16:creationId xmlns:a16="http://schemas.microsoft.com/office/drawing/2014/main" id="{E4D72D1D-30E2-5C43-B468-FEF3AD4FC1BF}"/>
              </a:ext>
            </a:extLst>
          </p:cNvPr>
          <p:cNvSpPr/>
          <p:nvPr/>
        </p:nvSpPr>
        <p:spPr>
          <a:xfrm>
            <a:off x="4366002" y="2524389"/>
            <a:ext cx="3163291" cy="3488682"/>
          </a:xfrm>
          <a:custGeom>
            <a:avLst/>
            <a:gdLst/>
            <a:ahLst/>
            <a:cxnLst>
              <a:cxn ang="0">
                <a:pos x="wd2" y="hd2"/>
              </a:cxn>
              <a:cxn ang="5400000">
                <a:pos x="wd2" y="hd2"/>
              </a:cxn>
              <a:cxn ang="10800000">
                <a:pos x="wd2" y="hd2"/>
              </a:cxn>
              <a:cxn ang="16200000">
                <a:pos x="wd2" y="hd2"/>
              </a:cxn>
            </a:cxnLst>
            <a:rect l="0" t="0" r="r" b="b"/>
            <a:pathLst>
              <a:path w="21600" h="21600" extrusionOk="0">
                <a:moveTo>
                  <a:pt x="20063" y="21600"/>
                </a:moveTo>
                <a:lnTo>
                  <a:pt x="1537" y="21600"/>
                </a:lnTo>
                <a:cubicBezTo>
                  <a:pt x="688" y="21600"/>
                  <a:pt x="0" y="20976"/>
                  <a:pt x="0" y="20206"/>
                </a:cubicBezTo>
                <a:lnTo>
                  <a:pt x="0" y="1394"/>
                </a:lnTo>
                <a:cubicBezTo>
                  <a:pt x="0" y="624"/>
                  <a:pt x="688" y="0"/>
                  <a:pt x="1537" y="0"/>
                </a:cubicBezTo>
                <a:lnTo>
                  <a:pt x="20063" y="0"/>
                </a:lnTo>
                <a:cubicBezTo>
                  <a:pt x="20912" y="0"/>
                  <a:pt x="21600" y="624"/>
                  <a:pt x="21600" y="1394"/>
                </a:cubicBezTo>
                <a:lnTo>
                  <a:pt x="21600" y="20206"/>
                </a:lnTo>
                <a:cubicBezTo>
                  <a:pt x="21600" y="20976"/>
                  <a:pt x="20912" y="21600"/>
                  <a:pt x="20063" y="21600"/>
                </a:cubicBezTo>
                <a:close/>
              </a:path>
            </a:pathLst>
          </a:custGeom>
          <a:solidFill>
            <a:srgbClr val="F5F5F5"/>
          </a:solidFill>
          <a:ln w="12700">
            <a:miter lim="400000"/>
          </a:ln>
        </p:spPr>
        <p:txBody>
          <a:bodyPr lIns="1116000" tIns="180000" rIns="360000" bIns="18000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a:solidFill>
                  <a:prstClr val="black">
                    <a:lumMod val="95000"/>
                    <a:lumOff val="5000"/>
                  </a:prstClr>
                </a:solidFill>
                <a:latin typeface="Arial" panose="020B0604020202020204" pitchFamily="34" charset="0"/>
                <a:cs typeface="Arial" panose="020B0604020202020204" pitchFamily="34" charset="0"/>
              </a:rPr>
              <a:t>Add or remove students and invite teachers in their classes.</a:t>
            </a:r>
          </a:p>
          <a:p>
            <a:pPr marL="0" marR="0" lvl="0" indent="0" algn="l" defTabSz="914400" rtl="0" eaLnBrk="1" fontAlgn="auto" latinLnBrk="0" hangingPunct="1">
              <a:lnSpc>
                <a:spcPct val="100000"/>
              </a:lnSpc>
              <a:spcBef>
                <a:spcPts val="0"/>
              </a:spcBef>
              <a:spcAft>
                <a:spcPts val="1200"/>
              </a:spcAft>
              <a:buClrTx/>
              <a:buSzTx/>
              <a:buFontTx/>
              <a:buNone/>
              <a:tabLst/>
              <a:defRPr sz="3000">
                <a:solidFill>
                  <a:srgbClr val="FFFFFF"/>
                </a:solidFill>
              </a:defRPr>
            </a:pPr>
            <a:endParaRPr kumimoji="0" lang="en-US" sz="1200" b="0" i="0" u="none" strike="noStrike" kern="1200" cap="none" spc="0" normalizeH="0" baseline="0" noProof="1">
              <a:ln>
                <a:noFill/>
              </a:ln>
              <a:solidFill>
                <a:prstClr val="black">
                  <a:lumMod val="95000"/>
                  <a:lumOff val="5000"/>
                </a:prstClr>
              </a:solidFill>
              <a:effectLst/>
              <a:uLnTx/>
              <a:uFillTx/>
              <a:latin typeface="Calibri" panose="020F0502020204030204"/>
              <a:ea typeface="+mn-ea"/>
              <a:cs typeface="+mn-cs"/>
            </a:endParaRPr>
          </a:p>
        </p:txBody>
      </p:sp>
      <p:sp>
        <p:nvSpPr>
          <p:cNvPr id="36" name="Shape">
            <a:extLst>
              <a:ext uri="{FF2B5EF4-FFF2-40B4-BE49-F238E27FC236}">
                <a16:creationId xmlns:a16="http://schemas.microsoft.com/office/drawing/2014/main" id="{4674A5D0-E4C1-2F44-A301-89FA8FB84890}"/>
              </a:ext>
            </a:extLst>
          </p:cNvPr>
          <p:cNvSpPr/>
          <p:nvPr/>
        </p:nvSpPr>
        <p:spPr>
          <a:xfrm>
            <a:off x="7608483" y="2513430"/>
            <a:ext cx="3303702" cy="3488682"/>
          </a:xfrm>
          <a:custGeom>
            <a:avLst/>
            <a:gdLst/>
            <a:ahLst/>
            <a:cxnLst>
              <a:cxn ang="0">
                <a:pos x="wd2" y="hd2"/>
              </a:cxn>
              <a:cxn ang="5400000">
                <a:pos x="wd2" y="hd2"/>
              </a:cxn>
              <a:cxn ang="10800000">
                <a:pos x="wd2" y="hd2"/>
              </a:cxn>
              <a:cxn ang="16200000">
                <a:pos x="wd2" y="hd2"/>
              </a:cxn>
            </a:cxnLst>
            <a:rect l="0" t="0" r="r" b="b"/>
            <a:pathLst>
              <a:path w="21600" h="21600" extrusionOk="0">
                <a:moveTo>
                  <a:pt x="20063" y="21600"/>
                </a:moveTo>
                <a:lnTo>
                  <a:pt x="1537" y="21600"/>
                </a:lnTo>
                <a:cubicBezTo>
                  <a:pt x="688" y="21600"/>
                  <a:pt x="0" y="20976"/>
                  <a:pt x="0" y="20206"/>
                </a:cubicBezTo>
                <a:lnTo>
                  <a:pt x="0" y="1394"/>
                </a:lnTo>
                <a:cubicBezTo>
                  <a:pt x="0" y="624"/>
                  <a:pt x="688" y="0"/>
                  <a:pt x="1537" y="0"/>
                </a:cubicBezTo>
                <a:lnTo>
                  <a:pt x="20063" y="0"/>
                </a:lnTo>
                <a:cubicBezTo>
                  <a:pt x="20912" y="0"/>
                  <a:pt x="21600" y="624"/>
                  <a:pt x="21600" y="1394"/>
                </a:cubicBezTo>
                <a:lnTo>
                  <a:pt x="21600" y="20206"/>
                </a:lnTo>
                <a:cubicBezTo>
                  <a:pt x="21600" y="20976"/>
                  <a:pt x="20912" y="21600"/>
                  <a:pt x="20063" y="21600"/>
                </a:cubicBezTo>
                <a:close/>
              </a:path>
            </a:pathLst>
          </a:custGeom>
          <a:solidFill>
            <a:srgbClr val="F5F5F5"/>
          </a:solidFill>
          <a:ln w="12700">
            <a:miter lim="400000"/>
          </a:ln>
        </p:spPr>
        <p:txBody>
          <a:bodyPr lIns="1116000" tIns="180000" rIns="360000" bIns="18000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defRPr sz="3000">
                <a:solidFill>
                  <a:srgbClr val="FFFFFF"/>
                </a:solidFill>
              </a:defRPr>
            </a:pPr>
            <a:r>
              <a:rPr lang="en-US" sz="2700">
                <a:solidFill>
                  <a:prstClr val="black">
                    <a:lumMod val="95000"/>
                    <a:lumOff val="5000"/>
                  </a:prstClr>
                </a:solidFill>
                <a:latin typeface="Arial" panose="020B0604020202020204" pitchFamily="34" charset="0"/>
                <a:cs typeface="Arial" panose="020B0604020202020204" pitchFamily="34" charset="0"/>
              </a:rPr>
              <a:t>Manage the overall classroom settings and limitations for students</a:t>
            </a:r>
          </a:p>
          <a:p>
            <a:pPr marL="0" marR="0" lvl="0" indent="0" algn="l" defTabSz="914400" rtl="0" eaLnBrk="1" fontAlgn="auto" latinLnBrk="0" hangingPunct="1">
              <a:lnSpc>
                <a:spcPct val="100000"/>
              </a:lnSpc>
              <a:spcBef>
                <a:spcPts val="0"/>
              </a:spcBef>
              <a:spcAft>
                <a:spcPts val="1200"/>
              </a:spcAft>
              <a:buClrTx/>
              <a:buSzTx/>
              <a:buFontTx/>
              <a:buNone/>
              <a:tabLst/>
              <a:defRPr sz="3000">
                <a:solidFill>
                  <a:srgbClr val="FFFFFF"/>
                </a:solidFill>
              </a:defRPr>
            </a:pPr>
            <a:endParaRPr kumimoji="0" lang="en-US" sz="2700" b="0" i="0" u="none" strike="noStrike" kern="1200" cap="none" spc="0" normalizeH="0" baseline="0" noProof="1">
              <a:ln>
                <a:noFill/>
              </a:ln>
              <a:solidFill>
                <a:prstClr val="black">
                  <a:lumMod val="95000"/>
                  <a:lumOff val="5000"/>
                </a:prstClr>
              </a:solidFill>
              <a:effectLst/>
              <a:uLnTx/>
              <a:uFillTx/>
              <a:latin typeface="Calibri" panose="020F0502020204030204"/>
              <a:ea typeface="+mn-ea"/>
              <a:cs typeface="+mn-cs"/>
            </a:endParaRPr>
          </a:p>
        </p:txBody>
      </p:sp>
      <p:sp>
        <p:nvSpPr>
          <p:cNvPr id="37" name="Rectangle">
            <a:extLst>
              <a:ext uri="{FF2B5EF4-FFF2-40B4-BE49-F238E27FC236}">
                <a16:creationId xmlns:a16="http://schemas.microsoft.com/office/drawing/2014/main" id="{B7967543-0EAF-4E4F-A7C1-EA37D048461A}"/>
              </a:ext>
            </a:extLst>
          </p:cNvPr>
          <p:cNvSpPr/>
          <p:nvPr/>
        </p:nvSpPr>
        <p:spPr>
          <a:xfrm>
            <a:off x="1204815" y="2524389"/>
            <a:ext cx="611163" cy="3488689"/>
          </a:xfrm>
          <a:prstGeom prst="rect">
            <a:avLst/>
          </a:prstGeom>
          <a:solidFill>
            <a:srgbClr val="F7931F"/>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2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38" name="Shape">
            <a:extLst>
              <a:ext uri="{FF2B5EF4-FFF2-40B4-BE49-F238E27FC236}">
                <a16:creationId xmlns:a16="http://schemas.microsoft.com/office/drawing/2014/main" id="{239ACCD9-54E8-0A49-B282-9DA95E293060}"/>
              </a:ext>
            </a:extLst>
          </p:cNvPr>
          <p:cNvSpPr/>
          <p:nvPr/>
        </p:nvSpPr>
        <p:spPr>
          <a:xfrm>
            <a:off x="994069" y="2524389"/>
            <a:ext cx="595149" cy="34886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rgbClr val="6A6A6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2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39" name="Shape">
            <a:extLst>
              <a:ext uri="{FF2B5EF4-FFF2-40B4-BE49-F238E27FC236}">
                <a16:creationId xmlns:a16="http://schemas.microsoft.com/office/drawing/2014/main" id="{8FA51ACD-E1CF-364D-9725-A2E87F4129D3}"/>
              </a:ext>
            </a:extLst>
          </p:cNvPr>
          <p:cNvSpPr/>
          <p:nvPr/>
        </p:nvSpPr>
        <p:spPr>
          <a:xfrm>
            <a:off x="1234521" y="2777284"/>
            <a:ext cx="655217" cy="702202"/>
          </a:xfrm>
          <a:custGeom>
            <a:avLst/>
            <a:gdLst/>
            <a:ahLst/>
            <a:cxnLst>
              <a:cxn ang="0">
                <a:pos x="wd2" y="hd2"/>
              </a:cxn>
              <a:cxn ang="5400000">
                <a:pos x="wd2" y="hd2"/>
              </a:cxn>
              <a:cxn ang="10800000">
                <a:pos x="wd2" y="hd2"/>
              </a:cxn>
              <a:cxn ang="16200000">
                <a:pos x="wd2" y="hd2"/>
              </a:cxn>
            </a:cxnLst>
            <a:rect l="0" t="0" r="r" b="b"/>
            <a:pathLst>
              <a:path w="21238" h="21600" extrusionOk="0">
                <a:moveTo>
                  <a:pt x="11381" y="21600"/>
                </a:moveTo>
                <a:lnTo>
                  <a:pt x="0" y="10800"/>
                </a:lnTo>
                <a:lnTo>
                  <a:pt x="11381" y="0"/>
                </a:lnTo>
                <a:lnTo>
                  <a:pt x="20152" y="8324"/>
                </a:lnTo>
                <a:cubicBezTo>
                  <a:pt x="21600" y="9698"/>
                  <a:pt x="21600" y="11915"/>
                  <a:pt x="20152" y="13289"/>
                </a:cubicBezTo>
                <a:lnTo>
                  <a:pt x="11381" y="21600"/>
                </a:lnTo>
                <a:close/>
              </a:path>
            </a:pathLst>
          </a:custGeom>
          <a:solidFill>
            <a:srgbClr val="6A6A6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2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40" name="Rectangle">
            <a:extLst>
              <a:ext uri="{FF2B5EF4-FFF2-40B4-BE49-F238E27FC236}">
                <a16:creationId xmlns:a16="http://schemas.microsoft.com/office/drawing/2014/main" id="{9DFAB450-AE50-0749-8D3E-D9D83BD33489}"/>
              </a:ext>
            </a:extLst>
          </p:cNvPr>
          <p:cNvSpPr/>
          <p:nvPr/>
        </p:nvSpPr>
        <p:spPr>
          <a:xfrm>
            <a:off x="4576748" y="2524389"/>
            <a:ext cx="611163" cy="3488689"/>
          </a:xfrm>
          <a:prstGeom prst="rect">
            <a:avLst/>
          </a:prstGeom>
          <a:solidFill>
            <a:srgbClr val="4CC1EF"/>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2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41" name="Shape">
            <a:extLst>
              <a:ext uri="{FF2B5EF4-FFF2-40B4-BE49-F238E27FC236}">
                <a16:creationId xmlns:a16="http://schemas.microsoft.com/office/drawing/2014/main" id="{E30E4109-AF5D-684A-B461-7C06862D86CE}"/>
              </a:ext>
            </a:extLst>
          </p:cNvPr>
          <p:cNvSpPr/>
          <p:nvPr/>
        </p:nvSpPr>
        <p:spPr>
          <a:xfrm>
            <a:off x="4366002" y="2524389"/>
            <a:ext cx="595149" cy="34886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rgbClr val="6A6A6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2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42" name="Shape">
            <a:extLst>
              <a:ext uri="{FF2B5EF4-FFF2-40B4-BE49-F238E27FC236}">
                <a16:creationId xmlns:a16="http://schemas.microsoft.com/office/drawing/2014/main" id="{FEDD882E-41BB-7246-9C5A-5B9C1B74A28A}"/>
              </a:ext>
            </a:extLst>
          </p:cNvPr>
          <p:cNvSpPr/>
          <p:nvPr/>
        </p:nvSpPr>
        <p:spPr>
          <a:xfrm>
            <a:off x="4606454" y="2777284"/>
            <a:ext cx="655217" cy="702202"/>
          </a:xfrm>
          <a:custGeom>
            <a:avLst/>
            <a:gdLst/>
            <a:ahLst/>
            <a:cxnLst>
              <a:cxn ang="0">
                <a:pos x="wd2" y="hd2"/>
              </a:cxn>
              <a:cxn ang="5400000">
                <a:pos x="wd2" y="hd2"/>
              </a:cxn>
              <a:cxn ang="10800000">
                <a:pos x="wd2" y="hd2"/>
              </a:cxn>
              <a:cxn ang="16200000">
                <a:pos x="wd2" y="hd2"/>
              </a:cxn>
            </a:cxnLst>
            <a:rect l="0" t="0" r="r" b="b"/>
            <a:pathLst>
              <a:path w="21238" h="21600" extrusionOk="0">
                <a:moveTo>
                  <a:pt x="11381" y="21600"/>
                </a:moveTo>
                <a:lnTo>
                  <a:pt x="0" y="10800"/>
                </a:lnTo>
                <a:lnTo>
                  <a:pt x="11381" y="0"/>
                </a:lnTo>
                <a:lnTo>
                  <a:pt x="20152" y="8324"/>
                </a:lnTo>
                <a:cubicBezTo>
                  <a:pt x="21600" y="9698"/>
                  <a:pt x="21600" y="11915"/>
                  <a:pt x="20152" y="13289"/>
                </a:cubicBezTo>
                <a:lnTo>
                  <a:pt x="11381" y="21600"/>
                </a:lnTo>
                <a:close/>
              </a:path>
            </a:pathLst>
          </a:custGeom>
          <a:solidFill>
            <a:srgbClr val="6A6A6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2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43" name="Rectangle">
            <a:extLst>
              <a:ext uri="{FF2B5EF4-FFF2-40B4-BE49-F238E27FC236}">
                <a16:creationId xmlns:a16="http://schemas.microsoft.com/office/drawing/2014/main" id="{EB2A786F-3733-114C-ADAD-37008AD5B0CA}"/>
              </a:ext>
            </a:extLst>
          </p:cNvPr>
          <p:cNvSpPr/>
          <p:nvPr/>
        </p:nvSpPr>
        <p:spPr>
          <a:xfrm>
            <a:off x="7948681" y="2524389"/>
            <a:ext cx="611163" cy="3488689"/>
          </a:xfrm>
          <a:prstGeom prst="rect">
            <a:avLst/>
          </a:prstGeom>
          <a:solidFill>
            <a:srgbClr val="A2B96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2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44" name="Shape">
            <a:extLst>
              <a:ext uri="{FF2B5EF4-FFF2-40B4-BE49-F238E27FC236}">
                <a16:creationId xmlns:a16="http://schemas.microsoft.com/office/drawing/2014/main" id="{B9483716-59E9-4243-A1DE-8BDCACF8E4AD}"/>
              </a:ext>
            </a:extLst>
          </p:cNvPr>
          <p:cNvSpPr/>
          <p:nvPr/>
        </p:nvSpPr>
        <p:spPr>
          <a:xfrm>
            <a:off x="7737935" y="2524389"/>
            <a:ext cx="595149" cy="34886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rgbClr val="6A6A6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2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45" name="Shape">
            <a:extLst>
              <a:ext uri="{FF2B5EF4-FFF2-40B4-BE49-F238E27FC236}">
                <a16:creationId xmlns:a16="http://schemas.microsoft.com/office/drawing/2014/main" id="{23B86C4C-3E50-7246-9AC1-295973BE957D}"/>
              </a:ext>
            </a:extLst>
          </p:cNvPr>
          <p:cNvSpPr/>
          <p:nvPr/>
        </p:nvSpPr>
        <p:spPr>
          <a:xfrm>
            <a:off x="7978387" y="2777284"/>
            <a:ext cx="655217" cy="702202"/>
          </a:xfrm>
          <a:custGeom>
            <a:avLst/>
            <a:gdLst/>
            <a:ahLst/>
            <a:cxnLst>
              <a:cxn ang="0">
                <a:pos x="wd2" y="hd2"/>
              </a:cxn>
              <a:cxn ang="5400000">
                <a:pos x="wd2" y="hd2"/>
              </a:cxn>
              <a:cxn ang="10800000">
                <a:pos x="wd2" y="hd2"/>
              </a:cxn>
              <a:cxn ang="16200000">
                <a:pos x="wd2" y="hd2"/>
              </a:cxn>
            </a:cxnLst>
            <a:rect l="0" t="0" r="r" b="b"/>
            <a:pathLst>
              <a:path w="21238" h="21600" extrusionOk="0">
                <a:moveTo>
                  <a:pt x="11381" y="21600"/>
                </a:moveTo>
                <a:lnTo>
                  <a:pt x="0" y="10800"/>
                </a:lnTo>
                <a:lnTo>
                  <a:pt x="11381" y="0"/>
                </a:lnTo>
                <a:lnTo>
                  <a:pt x="20152" y="8324"/>
                </a:lnTo>
                <a:cubicBezTo>
                  <a:pt x="21600" y="9698"/>
                  <a:pt x="21600" y="11915"/>
                  <a:pt x="20152" y="13289"/>
                </a:cubicBezTo>
                <a:lnTo>
                  <a:pt x="11381" y="21600"/>
                </a:lnTo>
                <a:close/>
              </a:path>
            </a:pathLst>
          </a:custGeom>
          <a:solidFill>
            <a:srgbClr val="6A6A6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2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46" name="TextBox 2">
            <a:extLst>
              <a:ext uri="{FF2B5EF4-FFF2-40B4-BE49-F238E27FC236}">
                <a16:creationId xmlns:a16="http://schemas.microsoft.com/office/drawing/2014/main" id="{0BD53E79-7D1A-AF48-803B-89EE1500D67C}"/>
              </a:ext>
            </a:extLst>
          </p:cNvPr>
          <p:cNvSpPr txBox="1"/>
          <p:nvPr/>
        </p:nvSpPr>
        <p:spPr>
          <a:xfrm>
            <a:off x="1053221" y="2535493"/>
            <a:ext cx="495650" cy="461665"/>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01</a:t>
            </a:r>
          </a:p>
        </p:txBody>
      </p:sp>
      <p:sp>
        <p:nvSpPr>
          <p:cNvPr id="47" name="TextBox 43">
            <a:extLst>
              <a:ext uri="{FF2B5EF4-FFF2-40B4-BE49-F238E27FC236}">
                <a16:creationId xmlns:a16="http://schemas.microsoft.com/office/drawing/2014/main" id="{A1B66310-D91C-CC44-B6CE-BABC43B7CA52}"/>
              </a:ext>
            </a:extLst>
          </p:cNvPr>
          <p:cNvSpPr txBox="1"/>
          <p:nvPr/>
        </p:nvSpPr>
        <p:spPr>
          <a:xfrm>
            <a:off x="4409485" y="2535493"/>
            <a:ext cx="495650" cy="461665"/>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02</a:t>
            </a:r>
          </a:p>
        </p:txBody>
      </p:sp>
      <p:sp>
        <p:nvSpPr>
          <p:cNvPr id="48" name="TextBox 44">
            <a:extLst>
              <a:ext uri="{FF2B5EF4-FFF2-40B4-BE49-F238E27FC236}">
                <a16:creationId xmlns:a16="http://schemas.microsoft.com/office/drawing/2014/main" id="{E0060102-1A1E-B54B-A673-B88D40505B34}"/>
              </a:ext>
            </a:extLst>
          </p:cNvPr>
          <p:cNvSpPr txBox="1"/>
          <p:nvPr/>
        </p:nvSpPr>
        <p:spPr>
          <a:xfrm>
            <a:off x="7807312" y="2535493"/>
            <a:ext cx="495650" cy="461665"/>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03</a:t>
            </a:r>
          </a:p>
        </p:txBody>
      </p:sp>
      <p:sp>
        <p:nvSpPr>
          <p:cNvPr id="49" name="Shape">
            <a:extLst>
              <a:ext uri="{FF2B5EF4-FFF2-40B4-BE49-F238E27FC236}">
                <a16:creationId xmlns:a16="http://schemas.microsoft.com/office/drawing/2014/main" id="{059C53A0-FE6E-2344-A243-2BF6E20ADE57}"/>
              </a:ext>
            </a:extLst>
          </p:cNvPr>
          <p:cNvSpPr/>
          <p:nvPr/>
        </p:nvSpPr>
        <p:spPr>
          <a:xfrm>
            <a:off x="994066" y="2524386"/>
            <a:ext cx="3174253" cy="3499644"/>
          </a:xfrm>
          <a:custGeom>
            <a:avLst/>
            <a:gdLst/>
            <a:ahLst/>
            <a:cxnLst>
              <a:cxn ang="0">
                <a:pos x="wd2" y="hd2"/>
              </a:cxn>
              <a:cxn ang="5400000">
                <a:pos x="wd2" y="hd2"/>
              </a:cxn>
              <a:cxn ang="10800000">
                <a:pos x="wd2" y="hd2"/>
              </a:cxn>
              <a:cxn ang="16200000">
                <a:pos x="wd2" y="hd2"/>
              </a:cxn>
            </a:cxnLst>
            <a:rect l="0" t="0" r="r" b="b"/>
            <a:pathLst>
              <a:path w="21600" h="21600" extrusionOk="0">
                <a:moveTo>
                  <a:pt x="20031" y="21600"/>
                </a:moveTo>
                <a:lnTo>
                  <a:pt x="1569" y="21600"/>
                </a:lnTo>
                <a:cubicBezTo>
                  <a:pt x="706" y="21600"/>
                  <a:pt x="0" y="20963"/>
                  <a:pt x="0" y="20177"/>
                </a:cubicBezTo>
                <a:lnTo>
                  <a:pt x="0" y="1423"/>
                </a:lnTo>
                <a:cubicBezTo>
                  <a:pt x="0" y="640"/>
                  <a:pt x="703" y="0"/>
                  <a:pt x="1569" y="0"/>
                </a:cubicBezTo>
                <a:lnTo>
                  <a:pt x="20031" y="0"/>
                </a:lnTo>
                <a:cubicBezTo>
                  <a:pt x="20894" y="0"/>
                  <a:pt x="21600" y="637"/>
                  <a:pt x="21600" y="1423"/>
                </a:cubicBezTo>
                <a:lnTo>
                  <a:pt x="21600" y="20177"/>
                </a:lnTo>
                <a:cubicBezTo>
                  <a:pt x="21597" y="20963"/>
                  <a:pt x="20894" y="21600"/>
                  <a:pt x="20031" y="21600"/>
                </a:cubicBezTo>
                <a:close/>
                <a:moveTo>
                  <a:pt x="1569" y="70"/>
                </a:moveTo>
                <a:cubicBezTo>
                  <a:pt x="743" y="70"/>
                  <a:pt x="72" y="679"/>
                  <a:pt x="72" y="1428"/>
                </a:cubicBezTo>
                <a:lnTo>
                  <a:pt x="72" y="20182"/>
                </a:lnTo>
                <a:cubicBezTo>
                  <a:pt x="72" y="20931"/>
                  <a:pt x="743" y="21540"/>
                  <a:pt x="1569" y="21540"/>
                </a:cubicBezTo>
                <a:lnTo>
                  <a:pt x="20031" y="21540"/>
                </a:lnTo>
                <a:cubicBezTo>
                  <a:pt x="20857" y="21540"/>
                  <a:pt x="21528" y="20931"/>
                  <a:pt x="21528" y="20182"/>
                </a:cubicBezTo>
                <a:lnTo>
                  <a:pt x="21528" y="1428"/>
                </a:lnTo>
                <a:cubicBezTo>
                  <a:pt x="21528" y="679"/>
                  <a:pt x="20857" y="70"/>
                  <a:pt x="20031" y="70"/>
                </a:cubicBezTo>
                <a:lnTo>
                  <a:pt x="1569" y="70"/>
                </a:lnTo>
                <a:close/>
              </a:path>
            </a:pathLst>
          </a:custGeom>
          <a:solidFill>
            <a:srgbClr val="6A6A6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2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51" name="Shape">
            <a:extLst>
              <a:ext uri="{FF2B5EF4-FFF2-40B4-BE49-F238E27FC236}">
                <a16:creationId xmlns:a16="http://schemas.microsoft.com/office/drawing/2014/main" id="{B1C46EFC-2995-294B-90AF-7999D19E9F5F}"/>
              </a:ext>
            </a:extLst>
          </p:cNvPr>
          <p:cNvSpPr/>
          <p:nvPr/>
        </p:nvSpPr>
        <p:spPr>
          <a:xfrm>
            <a:off x="4365999" y="2524386"/>
            <a:ext cx="3174253" cy="3499644"/>
          </a:xfrm>
          <a:custGeom>
            <a:avLst/>
            <a:gdLst/>
            <a:ahLst/>
            <a:cxnLst>
              <a:cxn ang="0">
                <a:pos x="wd2" y="hd2"/>
              </a:cxn>
              <a:cxn ang="5400000">
                <a:pos x="wd2" y="hd2"/>
              </a:cxn>
              <a:cxn ang="10800000">
                <a:pos x="wd2" y="hd2"/>
              </a:cxn>
              <a:cxn ang="16200000">
                <a:pos x="wd2" y="hd2"/>
              </a:cxn>
            </a:cxnLst>
            <a:rect l="0" t="0" r="r" b="b"/>
            <a:pathLst>
              <a:path w="21600" h="21600" extrusionOk="0">
                <a:moveTo>
                  <a:pt x="20031" y="21600"/>
                </a:moveTo>
                <a:lnTo>
                  <a:pt x="1569" y="21600"/>
                </a:lnTo>
                <a:cubicBezTo>
                  <a:pt x="706" y="21600"/>
                  <a:pt x="0" y="20963"/>
                  <a:pt x="0" y="20177"/>
                </a:cubicBezTo>
                <a:lnTo>
                  <a:pt x="0" y="1423"/>
                </a:lnTo>
                <a:cubicBezTo>
                  <a:pt x="0" y="640"/>
                  <a:pt x="703" y="0"/>
                  <a:pt x="1569" y="0"/>
                </a:cubicBezTo>
                <a:lnTo>
                  <a:pt x="20031" y="0"/>
                </a:lnTo>
                <a:cubicBezTo>
                  <a:pt x="20894" y="0"/>
                  <a:pt x="21600" y="637"/>
                  <a:pt x="21600" y="1423"/>
                </a:cubicBezTo>
                <a:lnTo>
                  <a:pt x="21600" y="20177"/>
                </a:lnTo>
                <a:cubicBezTo>
                  <a:pt x="21597" y="20963"/>
                  <a:pt x="20894" y="21600"/>
                  <a:pt x="20031" y="21600"/>
                </a:cubicBezTo>
                <a:close/>
                <a:moveTo>
                  <a:pt x="1569" y="70"/>
                </a:moveTo>
                <a:cubicBezTo>
                  <a:pt x="743" y="70"/>
                  <a:pt x="72" y="679"/>
                  <a:pt x="72" y="1428"/>
                </a:cubicBezTo>
                <a:lnTo>
                  <a:pt x="72" y="20182"/>
                </a:lnTo>
                <a:cubicBezTo>
                  <a:pt x="72" y="20931"/>
                  <a:pt x="743" y="21540"/>
                  <a:pt x="1569" y="21540"/>
                </a:cubicBezTo>
                <a:lnTo>
                  <a:pt x="20031" y="21540"/>
                </a:lnTo>
                <a:cubicBezTo>
                  <a:pt x="20857" y="21540"/>
                  <a:pt x="21528" y="20931"/>
                  <a:pt x="21528" y="20182"/>
                </a:cubicBezTo>
                <a:lnTo>
                  <a:pt x="21528" y="1428"/>
                </a:lnTo>
                <a:cubicBezTo>
                  <a:pt x="21528" y="679"/>
                  <a:pt x="20857" y="70"/>
                  <a:pt x="20031" y="70"/>
                </a:cubicBezTo>
                <a:lnTo>
                  <a:pt x="1569" y="70"/>
                </a:lnTo>
                <a:close/>
              </a:path>
            </a:pathLst>
          </a:custGeom>
          <a:solidFill>
            <a:srgbClr val="6A6A6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2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52" name="Shape">
            <a:extLst>
              <a:ext uri="{FF2B5EF4-FFF2-40B4-BE49-F238E27FC236}">
                <a16:creationId xmlns:a16="http://schemas.microsoft.com/office/drawing/2014/main" id="{750FC06C-860F-EB40-B54B-D064537178AE}"/>
              </a:ext>
            </a:extLst>
          </p:cNvPr>
          <p:cNvSpPr/>
          <p:nvPr/>
        </p:nvSpPr>
        <p:spPr>
          <a:xfrm>
            <a:off x="7737932" y="2524386"/>
            <a:ext cx="3174253" cy="3499644"/>
          </a:xfrm>
          <a:custGeom>
            <a:avLst/>
            <a:gdLst/>
            <a:ahLst/>
            <a:cxnLst>
              <a:cxn ang="0">
                <a:pos x="wd2" y="hd2"/>
              </a:cxn>
              <a:cxn ang="5400000">
                <a:pos x="wd2" y="hd2"/>
              </a:cxn>
              <a:cxn ang="10800000">
                <a:pos x="wd2" y="hd2"/>
              </a:cxn>
              <a:cxn ang="16200000">
                <a:pos x="wd2" y="hd2"/>
              </a:cxn>
            </a:cxnLst>
            <a:rect l="0" t="0" r="r" b="b"/>
            <a:pathLst>
              <a:path w="21600" h="21600" extrusionOk="0">
                <a:moveTo>
                  <a:pt x="20031" y="21600"/>
                </a:moveTo>
                <a:lnTo>
                  <a:pt x="1569" y="21600"/>
                </a:lnTo>
                <a:cubicBezTo>
                  <a:pt x="706" y="21600"/>
                  <a:pt x="0" y="20963"/>
                  <a:pt x="0" y="20177"/>
                </a:cubicBezTo>
                <a:lnTo>
                  <a:pt x="0" y="1423"/>
                </a:lnTo>
                <a:cubicBezTo>
                  <a:pt x="0" y="640"/>
                  <a:pt x="703" y="0"/>
                  <a:pt x="1569" y="0"/>
                </a:cubicBezTo>
                <a:lnTo>
                  <a:pt x="20031" y="0"/>
                </a:lnTo>
                <a:cubicBezTo>
                  <a:pt x="20894" y="0"/>
                  <a:pt x="21600" y="637"/>
                  <a:pt x="21600" y="1423"/>
                </a:cubicBezTo>
                <a:lnTo>
                  <a:pt x="21600" y="20177"/>
                </a:lnTo>
                <a:cubicBezTo>
                  <a:pt x="21600" y="20963"/>
                  <a:pt x="20897" y="21600"/>
                  <a:pt x="20031" y="21600"/>
                </a:cubicBezTo>
                <a:close/>
                <a:moveTo>
                  <a:pt x="1572" y="70"/>
                </a:moveTo>
                <a:cubicBezTo>
                  <a:pt x="746" y="70"/>
                  <a:pt x="75" y="679"/>
                  <a:pt x="75" y="1428"/>
                </a:cubicBezTo>
                <a:lnTo>
                  <a:pt x="75" y="20182"/>
                </a:lnTo>
                <a:cubicBezTo>
                  <a:pt x="75" y="20931"/>
                  <a:pt x="746" y="21540"/>
                  <a:pt x="1572" y="21540"/>
                </a:cubicBezTo>
                <a:lnTo>
                  <a:pt x="20034" y="21540"/>
                </a:lnTo>
                <a:cubicBezTo>
                  <a:pt x="20860" y="21540"/>
                  <a:pt x="21531" y="20931"/>
                  <a:pt x="21531" y="20182"/>
                </a:cubicBezTo>
                <a:lnTo>
                  <a:pt x="21531" y="1428"/>
                </a:lnTo>
                <a:cubicBezTo>
                  <a:pt x="21531" y="679"/>
                  <a:pt x="20860" y="70"/>
                  <a:pt x="20034" y="70"/>
                </a:cubicBezTo>
                <a:lnTo>
                  <a:pt x="1572" y="70"/>
                </a:lnTo>
                <a:close/>
              </a:path>
            </a:pathLst>
          </a:custGeom>
          <a:solidFill>
            <a:srgbClr val="6A6A6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200" b="0" i="0" u="none" strike="noStrike" kern="1200" cap="none" spc="0" normalizeH="0" baseline="0" noProof="1">
              <a:ln>
                <a:noFill/>
              </a:ln>
              <a:solidFill>
                <a:srgbClr val="FFFFFF"/>
              </a:solidFill>
              <a:effectLst/>
              <a:uLnTx/>
              <a:uFillTx/>
              <a:latin typeface="Calibri" panose="020F0502020204030204"/>
              <a:ea typeface="+mn-ea"/>
              <a:cs typeface="+mn-cs"/>
            </a:endParaRPr>
          </a:p>
        </p:txBody>
      </p:sp>
      <p:sp>
        <p:nvSpPr>
          <p:cNvPr id="53" name="Freeform: Shape 94">
            <a:extLst>
              <a:ext uri="{FF2B5EF4-FFF2-40B4-BE49-F238E27FC236}">
                <a16:creationId xmlns:a16="http://schemas.microsoft.com/office/drawing/2014/main" id="{94F7DB03-FDD2-AF47-A58E-0B3FA0408D34}"/>
              </a:ext>
            </a:extLst>
          </p:cNvPr>
          <p:cNvSpPr/>
          <p:nvPr/>
        </p:nvSpPr>
        <p:spPr>
          <a:xfrm>
            <a:off x="7921010" y="3063494"/>
            <a:ext cx="235193" cy="379926"/>
          </a:xfrm>
          <a:custGeom>
            <a:avLst/>
            <a:gdLst>
              <a:gd name="connsiteX0" fmla="*/ 88197 w 235193"/>
              <a:gd name="connsiteY0" fmla="*/ 352787 h 379926"/>
              <a:gd name="connsiteX1" fmla="*/ 146996 w 235193"/>
              <a:gd name="connsiteY1" fmla="*/ 352787 h 379926"/>
              <a:gd name="connsiteX2" fmla="*/ 117597 w 235193"/>
              <a:gd name="connsiteY2" fmla="*/ 379926 h 379926"/>
              <a:gd name="connsiteX3" fmla="*/ 88197 w 235193"/>
              <a:gd name="connsiteY3" fmla="*/ 352787 h 379926"/>
              <a:gd name="connsiteX4" fmla="*/ 72367 w 235193"/>
              <a:gd name="connsiteY4" fmla="*/ 307558 h 379926"/>
              <a:gd name="connsiteX5" fmla="*/ 162826 w 235193"/>
              <a:gd name="connsiteY5" fmla="*/ 307558 h 379926"/>
              <a:gd name="connsiteX6" fmla="*/ 176395 w 235193"/>
              <a:gd name="connsiteY6" fmla="*/ 321128 h 379926"/>
              <a:gd name="connsiteX7" fmla="*/ 162826 w 235193"/>
              <a:gd name="connsiteY7" fmla="*/ 334697 h 379926"/>
              <a:gd name="connsiteX8" fmla="*/ 72367 w 235193"/>
              <a:gd name="connsiteY8" fmla="*/ 334697 h 379926"/>
              <a:gd name="connsiteX9" fmla="*/ 58798 w 235193"/>
              <a:gd name="connsiteY9" fmla="*/ 321128 h 379926"/>
              <a:gd name="connsiteX10" fmla="*/ 72367 w 235193"/>
              <a:gd name="connsiteY10" fmla="*/ 307558 h 379926"/>
              <a:gd name="connsiteX11" fmla="*/ 72367 w 235193"/>
              <a:gd name="connsiteY11" fmla="*/ 262329 h 379926"/>
              <a:gd name="connsiteX12" fmla="*/ 162826 w 235193"/>
              <a:gd name="connsiteY12" fmla="*/ 262329 h 379926"/>
              <a:gd name="connsiteX13" fmla="*/ 176395 w 235193"/>
              <a:gd name="connsiteY13" fmla="*/ 275899 h 379926"/>
              <a:gd name="connsiteX14" fmla="*/ 162826 w 235193"/>
              <a:gd name="connsiteY14" fmla="*/ 289468 h 379926"/>
              <a:gd name="connsiteX15" fmla="*/ 72367 w 235193"/>
              <a:gd name="connsiteY15" fmla="*/ 289468 h 379926"/>
              <a:gd name="connsiteX16" fmla="*/ 58798 w 235193"/>
              <a:gd name="connsiteY16" fmla="*/ 275899 h 379926"/>
              <a:gd name="connsiteX17" fmla="*/ 72367 w 235193"/>
              <a:gd name="connsiteY17" fmla="*/ 262329 h 379926"/>
              <a:gd name="connsiteX18" fmla="*/ 118049 w 235193"/>
              <a:gd name="connsiteY18" fmla="*/ 26685 h 379926"/>
              <a:gd name="connsiteX19" fmla="*/ 27590 w 235193"/>
              <a:gd name="connsiteY19" fmla="*/ 116240 h 379926"/>
              <a:gd name="connsiteX20" fmla="*/ 27590 w 235193"/>
              <a:gd name="connsiteY20" fmla="*/ 119858 h 379926"/>
              <a:gd name="connsiteX21" fmla="*/ 33922 w 235193"/>
              <a:gd name="connsiteY21" fmla="*/ 151519 h 379926"/>
              <a:gd name="connsiteX22" fmla="*/ 49300 w 235193"/>
              <a:gd name="connsiteY22" fmla="*/ 176395 h 379926"/>
              <a:gd name="connsiteX23" fmla="*/ 75534 w 235193"/>
              <a:gd name="connsiteY23" fmla="*/ 217101 h 379926"/>
              <a:gd name="connsiteX24" fmla="*/ 117597 w 235193"/>
              <a:gd name="connsiteY24" fmla="*/ 217101 h 379926"/>
              <a:gd name="connsiteX25" fmla="*/ 160112 w 235193"/>
              <a:gd name="connsiteY25" fmla="*/ 217101 h 379926"/>
              <a:gd name="connsiteX26" fmla="*/ 186345 w 235193"/>
              <a:gd name="connsiteY26" fmla="*/ 176395 h 379926"/>
              <a:gd name="connsiteX27" fmla="*/ 201723 w 235193"/>
              <a:gd name="connsiteY27" fmla="*/ 151519 h 379926"/>
              <a:gd name="connsiteX28" fmla="*/ 208055 w 235193"/>
              <a:gd name="connsiteY28" fmla="*/ 119858 h 379926"/>
              <a:gd name="connsiteX29" fmla="*/ 208507 w 235193"/>
              <a:gd name="connsiteY29" fmla="*/ 119858 h 379926"/>
              <a:gd name="connsiteX30" fmla="*/ 208507 w 235193"/>
              <a:gd name="connsiteY30" fmla="*/ 116240 h 379926"/>
              <a:gd name="connsiteX31" fmla="*/ 118049 w 235193"/>
              <a:gd name="connsiteY31" fmla="*/ 26685 h 379926"/>
              <a:gd name="connsiteX32" fmla="*/ 117597 w 235193"/>
              <a:gd name="connsiteY32" fmla="*/ 0 h 379926"/>
              <a:gd name="connsiteX33" fmla="*/ 235193 w 235193"/>
              <a:gd name="connsiteY33" fmla="*/ 116240 h 379926"/>
              <a:gd name="connsiteX34" fmla="*/ 235193 w 235193"/>
              <a:gd name="connsiteY34" fmla="*/ 120311 h 379926"/>
              <a:gd name="connsiteX35" fmla="*/ 227051 w 235193"/>
              <a:gd name="connsiteY35" fmla="*/ 161017 h 379926"/>
              <a:gd name="connsiteX36" fmla="*/ 206698 w 235193"/>
              <a:gd name="connsiteY36" fmla="*/ 194486 h 379926"/>
              <a:gd name="connsiteX37" fmla="*/ 179109 w 235193"/>
              <a:gd name="connsiteY37" fmla="*/ 239263 h 379926"/>
              <a:gd name="connsiteX38" fmla="*/ 170967 w 235193"/>
              <a:gd name="connsiteY38" fmla="*/ 244239 h 379926"/>
              <a:gd name="connsiteX39" fmla="*/ 64226 w 235193"/>
              <a:gd name="connsiteY39" fmla="*/ 244239 h 379926"/>
              <a:gd name="connsiteX40" fmla="*/ 56084 w 235193"/>
              <a:gd name="connsiteY40" fmla="*/ 239263 h 379926"/>
              <a:gd name="connsiteX41" fmla="*/ 28494 w 235193"/>
              <a:gd name="connsiteY41" fmla="*/ 194486 h 379926"/>
              <a:gd name="connsiteX42" fmla="*/ 8141 w 235193"/>
              <a:gd name="connsiteY42" fmla="*/ 161017 h 379926"/>
              <a:gd name="connsiteX43" fmla="*/ 0 w 235193"/>
              <a:gd name="connsiteY43" fmla="*/ 120311 h 379926"/>
              <a:gd name="connsiteX44" fmla="*/ 0 w 235193"/>
              <a:gd name="connsiteY44" fmla="*/ 116240 h 379926"/>
              <a:gd name="connsiteX45" fmla="*/ 117597 w 235193"/>
              <a:gd name="connsiteY45" fmla="*/ 0 h 3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5193" h="379926">
                <a:moveTo>
                  <a:pt x="88197" y="352787"/>
                </a:moveTo>
                <a:lnTo>
                  <a:pt x="146996" y="352787"/>
                </a:lnTo>
                <a:cubicBezTo>
                  <a:pt x="145639" y="368166"/>
                  <a:pt x="132975" y="379926"/>
                  <a:pt x="117597" y="379926"/>
                </a:cubicBezTo>
                <a:cubicBezTo>
                  <a:pt x="102218" y="379926"/>
                  <a:pt x="89554" y="368166"/>
                  <a:pt x="88197" y="352787"/>
                </a:cubicBezTo>
                <a:close/>
                <a:moveTo>
                  <a:pt x="72367" y="307558"/>
                </a:moveTo>
                <a:lnTo>
                  <a:pt x="162826" y="307558"/>
                </a:lnTo>
                <a:cubicBezTo>
                  <a:pt x="170515" y="307558"/>
                  <a:pt x="176395" y="313438"/>
                  <a:pt x="176395" y="321128"/>
                </a:cubicBezTo>
                <a:cubicBezTo>
                  <a:pt x="176395" y="328817"/>
                  <a:pt x="170515" y="334697"/>
                  <a:pt x="162826" y="334697"/>
                </a:cubicBezTo>
                <a:lnTo>
                  <a:pt x="72367" y="334697"/>
                </a:lnTo>
                <a:cubicBezTo>
                  <a:pt x="64678" y="334697"/>
                  <a:pt x="58798" y="328817"/>
                  <a:pt x="58798" y="321128"/>
                </a:cubicBezTo>
                <a:cubicBezTo>
                  <a:pt x="58798" y="313438"/>
                  <a:pt x="64678" y="307558"/>
                  <a:pt x="72367" y="307558"/>
                </a:cubicBezTo>
                <a:close/>
                <a:moveTo>
                  <a:pt x="72367" y="262329"/>
                </a:moveTo>
                <a:lnTo>
                  <a:pt x="162826" y="262329"/>
                </a:lnTo>
                <a:cubicBezTo>
                  <a:pt x="170515" y="262329"/>
                  <a:pt x="176395" y="268209"/>
                  <a:pt x="176395" y="275899"/>
                </a:cubicBezTo>
                <a:cubicBezTo>
                  <a:pt x="176395" y="283588"/>
                  <a:pt x="170515" y="289468"/>
                  <a:pt x="162826" y="289468"/>
                </a:cubicBezTo>
                <a:lnTo>
                  <a:pt x="72367" y="289468"/>
                </a:lnTo>
                <a:cubicBezTo>
                  <a:pt x="64678" y="289468"/>
                  <a:pt x="58798" y="283588"/>
                  <a:pt x="58798" y="275899"/>
                </a:cubicBezTo>
                <a:cubicBezTo>
                  <a:pt x="58798" y="268209"/>
                  <a:pt x="64678" y="262329"/>
                  <a:pt x="72367" y="262329"/>
                </a:cubicBezTo>
                <a:close/>
                <a:moveTo>
                  <a:pt x="118049" y="26685"/>
                </a:moveTo>
                <a:cubicBezTo>
                  <a:pt x="68749" y="27138"/>
                  <a:pt x="28494" y="66939"/>
                  <a:pt x="27590" y="116240"/>
                </a:cubicBezTo>
                <a:lnTo>
                  <a:pt x="27590" y="119858"/>
                </a:lnTo>
                <a:cubicBezTo>
                  <a:pt x="28042" y="130713"/>
                  <a:pt x="29851" y="141568"/>
                  <a:pt x="33922" y="151519"/>
                </a:cubicBezTo>
                <a:cubicBezTo>
                  <a:pt x="37540" y="160565"/>
                  <a:pt x="42968" y="169158"/>
                  <a:pt x="49300" y="176395"/>
                </a:cubicBezTo>
                <a:cubicBezTo>
                  <a:pt x="59250" y="189059"/>
                  <a:pt x="68297" y="202628"/>
                  <a:pt x="75534" y="217101"/>
                </a:cubicBezTo>
                <a:lnTo>
                  <a:pt x="117597" y="217101"/>
                </a:lnTo>
                <a:lnTo>
                  <a:pt x="160112" y="217101"/>
                </a:lnTo>
                <a:cubicBezTo>
                  <a:pt x="166897" y="202628"/>
                  <a:pt x="175942" y="189059"/>
                  <a:pt x="186345" y="176395"/>
                </a:cubicBezTo>
                <a:cubicBezTo>
                  <a:pt x="193130" y="169158"/>
                  <a:pt x="198105" y="160565"/>
                  <a:pt x="201723" y="151519"/>
                </a:cubicBezTo>
                <a:cubicBezTo>
                  <a:pt x="205341" y="141568"/>
                  <a:pt x="207603" y="130713"/>
                  <a:pt x="208055" y="119858"/>
                </a:cubicBezTo>
                <a:lnTo>
                  <a:pt x="208507" y="119858"/>
                </a:lnTo>
                <a:lnTo>
                  <a:pt x="208507" y="116240"/>
                </a:lnTo>
                <a:cubicBezTo>
                  <a:pt x="207603" y="66487"/>
                  <a:pt x="167349" y="27138"/>
                  <a:pt x="118049" y="26685"/>
                </a:cubicBezTo>
                <a:close/>
                <a:moveTo>
                  <a:pt x="117597" y="0"/>
                </a:moveTo>
                <a:cubicBezTo>
                  <a:pt x="181822" y="452"/>
                  <a:pt x="233836" y="52014"/>
                  <a:pt x="235193" y="116240"/>
                </a:cubicBezTo>
                <a:lnTo>
                  <a:pt x="235193" y="120311"/>
                </a:lnTo>
                <a:cubicBezTo>
                  <a:pt x="234740" y="134332"/>
                  <a:pt x="232027" y="147900"/>
                  <a:pt x="227051" y="161017"/>
                </a:cubicBezTo>
                <a:cubicBezTo>
                  <a:pt x="222528" y="173229"/>
                  <a:pt x="215292" y="184536"/>
                  <a:pt x="206698" y="194486"/>
                </a:cubicBezTo>
                <a:cubicBezTo>
                  <a:pt x="195843" y="206246"/>
                  <a:pt x="184084" y="229313"/>
                  <a:pt x="179109" y="239263"/>
                </a:cubicBezTo>
                <a:cubicBezTo>
                  <a:pt x="177752" y="242429"/>
                  <a:pt x="174586" y="244239"/>
                  <a:pt x="170967" y="244239"/>
                </a:cubicBezTo>
                <a:lnTo>
                  <a:pt x="64226" y="244239"/>
                </a:lnTo>
                <a:cubicBezTo>
                  <a:pt x="60608" y="244239"/>
                  <a:pt x="57441" y="242429"/>
                  <a:pt x="56084" y="239263"/>
                </a:cubicBezTo>
                <a:cubicBezTo>
                  <a:pt x="51109" y="229313"/>
                  <a:pt x="39349" y="206246"/>
                  <a:pt x="28494" y="194486"/>
                </a:cubicBezTo>
                <a:cubicBezTo>
                  <a:pt x="19901" y="184536"/>
                  <a:pt x="13116" y="173229"/>
                  <a:pt x="8141" y="161017"/>
                </a:cubicBezTo>
                <a:cubicBezTo>
                  <a:pt x="3166" y="147900"/>
                  <a:pt x="452" y="134332"/>
                  <a:pt x="0" y="120311"/>
                </a:cubicBezTo>
                <a:lnTo>
                  <a:pt x="0" y="116240"/>
                </a:lnTo>
                <a:cubicBezTo>
                  <a:pt x="1357" y="52014"/>
                  <a:pt x="53370" y="452"/>
                  <a:pt x="117597" y="0"/>
                </a:cubicBezTo>
                <a:close/>
              </a:path>
            </a:pathLst>
          </a:custGeom>
          <a:solidFill>
            <a:sysClr val="window" lastClr="FFFFFF"/>
          </a:solidFill>
          <a:ln w="44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4" name="Freeform: Shape 93">
            <a:extLst>
              <a:ext uri="{FF2B5EF4-FFF2-40B4-BE49-F238E27FC236}">
                <a16:creationId xmlns:a16="http://schemas.microsoft.com/office/drawing/2014/main" id="{DE26F594-50DE-4C49-8AC2-033341414D7D}"/>
              </a:ext>
            </a:extLst>
          </p:cNvPr>
          <p:cNvSpPr/>
          <p:nvPr/>
        </p:nvSpPr>
        <p:spPr>
          <a:xfrm>
            <a:off x="4495960" y="3057183"/>
            <a:ext cx="357311" cy="357312"/>
          </a:xfrm>
          <a:custGeom>
            <a:avLst/>
            <a:gdLst>
              <a:gd name="connsiteX0" fmla="*/ 171871 w 357311"/>
              <a:gd name="connsiteY0" fmla="*/ 76889 h 357312"/>
              <a:gd name="connsiteX1" fmla="*/ 222980 w 357311"/>
              <a:gd name="connsiteY1" fmla="*/ 89553 h 357312"/>
              <a:gd name="connsiteX2" fmla="*/ 202627 w 357311"/>
              <a:gd name="connsiteY2" fmla="*/ 109906 h 357312"/>
              <a:gd name="connsiteX3" fmla="*/ 171871 w 357311"/>
              <a:gd name="connsiteY3" fmla="*/ 104027 h 357312"/>
              <a:gd name="connsiteX4" fmla="*/ 90459 w 357311"/>
              <a:gd name="connsiteY4" fmla="*/ 185439 h 357312"/>
              <a:gd name="connsiteX5" fmla="*/ 171871 w 357311"/>
              <a:gd name="connsiteY5" fmla="*/ 266852 h 357312"/>
              <a:gd name="connsiteX6" fmla="*/ 253284 w 357311"/>
              <a:gd name="connsiteY6" fmla="*/ 185439 h 357312"/>
              <a:gd name="connsiteX7" fmla="*/ 247404 w 357311"/>
              <a:gd name="connsiteY7" fmla="*/ 154683 h 357312"/>
              <a:gd name="connsiteX8" fmla="*/ 267757 w 357311"/>
              <a:gd name="connsiteY8" fmla="*/ 134330 h 357312"/>
              <a:gd name="connsiteX9" fmla="*/ 280421 w 357311"/>
              <a:gd name="connsiteY9" fmla="*/ 185439 h 357312"/>
              <a:gd name="connsiteX10" fmla="*/ 171871 w 357311"/>
              <a:gd name="connsiteY10" fmla="*/ 293989 h 357312"/>
              <a:gd name="connsiteX11" fmla="*/ 63321 w 357311"/>
              <a:gd name="connsiteY11" fmla="*/ 185439 h 357312"/>
              <a:gd name="connsiteX12" fmla="*/ 171871 w 357311"/>
              <a:gd name="connsiteY12" fmla="*/ 76889 h 357312"/>
              <a:gd name="connsiteX13" fmla="*/ 171872 w 357311"/>
              <a:gd name="connsiteY13" fmla="*/ 13569 h 357312"/>
              <a:gd name="connsiteX14" fmla="*/ 252832 w 357311"/>
              <a:gd name="connsiteY14" fmla="*/ 33470 h 357312"/>
              <a:gd name="connsiteX15" fmla="*/ 249666 w 357311"/>
              <a:gd name="connsiteY15" fmla="*/ 36636 h 357312"/>
              <a:gd name="connsiteX16" fmla="*/ 243334 w 357311"/>
              <a:gd name="connsiteY16" fmla="*/ 42968 h 357312"/>
              <a:gd name="connsiteX17" fmla="*/ 244691 w 357311"/>
              <a:gd name="connsiteY17" fmla="*/ 52014 h 357312"/>
              <a:gd name="connsiteX18" fmla="*/ 245595 w 357311"/>
              <a:gd name="connsiteY18" fmla="*/ 61060 h 357312"/>
              <a:gd name="connsiteX19" fmla="*/ 171872 w 357311"/>
              <a:gd name="connsiteY19" fmla="*/ 40707 h 357312"/>
              <a:gd name="connsiteX20" fmla="*/ 27138 w 357311"/>
              <a:gd name="connsiteY20" fmla="*/ 185441 h 357312"/>
              <a:gd name="connsiteX21" fmla="*/ 171872 w 357311"/>
              <a:gd name="connsiteY21" fmla="*/ 330174 h 357312"/>
              <a:gd name="connsiteX22" fmla="*/ 316605 w 357311"/>
              <a:gd name="connsiteY22" fmla="*/ 185441 h 357312"/>
              <a:gd name="connsiteX23" fmla="*/ 296252 w 357311"/>
              <a:gd name="connsiteY23" fmla="*/ 111716 h 357312"/>
              <a:gd name="connsiteX24" fmla="*/ 305750 w 357311"/>
              <a:gd name="connsiteY24" fmla="*/ 113073 h 357312"/>
              <a:gd name="connsiteX25" fmla="*/ 314344 w 357311"/>
              <a:gd name="connsiteY25" fmla="*/ 113978 h 357312"/>
              <a:gd name="connsiteX26" fmla="*/ 320224 w 357311"/>
              <a:gd name="connsiteY26" fmla="*/ 107646 h 357312"/>
              <a:gd name="connsiteX27" fmla="*/ 323390 w 357311"/>
              <a:gd name="connsiteY27" fmla="*/ 104932 h 357312"/>
              <a:gd name="connsiteX28" fmla="*/ 343743 w 357311"/>
              <a:gd name="connsiteY28" fmla="*/ 185441 h 357312"/>
              <a:gd name="connsiteX29" fmla="*/ 171872 w 357311"/>
              <a:gd name="connsiteY29" fmla="*/ 357312 h 357312"/>
              <a:gd name="connsiteX30" fmla="*/ 0 w 357311"/>
              <a:gd name="connsiteY30" fmla="*/ 185441 h 357312"/>
              <a:gd name="connsiteX31" fmla="*/ 171872 w 357311"/>
              <a:gd name="connsiteY31" fmla="*/ 13569 h 357312"/>
              <a:gd name="connsiteX32" fmla="*/ 312082 w 357311"/>
              <a:gd name="connsiteY32" fmla="*/ 0 h 357312"/>
              <a:gd name="connsiteX33" fmla="*/ 316605 w 357311"/>
              <a:gd name="connsiteY33" fmla="*/ 40706 h 357312"/>
              <a:gd name="connsiteX34" fmla="*/ 357311 w 357311"/>
              <a:gd name="connsiteY34" fmla="*/ 45229 h 357312"/>
              <a:gd name="connsiteX35" fmla="*/ 307559 w 357311"/>
              <a:gd name="connsiteY35" fmla="*/ 94981 h 357312"/>
              <a:gd name="connsiteX36" fmla="*/ 284040 w 357311"/>
              <a:gd name="connsiteY36" fmla="*/ 92268 h 357312"/>
              <a:gd name="connsiteX37" fmla="*/ 211673 w 357311"/>
              <a:gd name="connsiteY37" fmla="*/ 164635 h 357312"/>
              <a:gd name="connsiteX38" fmla="*/ 216648 w 357311"/>
              <a:gd name="connsiteY38" fmla="*/ 185441 h 357312"/>
              <a:gd name="connsiteX39" fmla="*/ 171418 w 357311"/>
              <a:gd name="connsiteY39" fmla="*/ 230670 h 357312"/>
              <a:gd name="connsiteX40" fmla="*/ 126189 w 357311"/>
              <a:gd name="connsiteY40" fmla="*/ 185441 h 357312"/>
              <a:gd name="connsiteX41" fmla="*/ 171418 w 357311"/>
              <a:gd name="connsiteY41" fmla="*/ 140211 h 357312"/>
              <a:gd name="connsiteX42" fmla="*/ 192677 w 357311"/>
              <a:gd name="connsiteY42" fmla="*/ 145639 h 357312"/>
              <a:gd name="connsiteX43" fmla="*/ 265044 w 357311"/>
              <a:gd name="connsiteY43" fmla="*/ 73271 h 357312"/>
              <a:gd name="connsiteX44" fmla="*/ 262330 w 357311"/>
              <a:gd name="connsiteY44" fmla="*/ 49752 h 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7311" h="357312">
                <a:moveTo>
                  <a:pt x="171871" y="76889"/>
                </a:moveTo>
                <a:cubicBezTo>
                  <a:pt x="190415" y="76889"/>
                  <a:pt x="207602" y="81412"/>
                  <a:pt x="222980" y="89553"/>
                </a:cubicBezTo>
                <a:lnTo>
                  <a:pt x="202627" y="109906"/>
                </a:lnTo>
                <a:cubicBezTo>
                  <a:pt x="193129" y="106288"/>
                  <a:pt x="182726" y="104027"/>
                  <a:pt x="171871" y="104027"/>
                </a:cubicBezTo>
                <a:cubicBezTo>
                  <a:pt x="127094" y="104027"/>
                  <a:pt x="90459" y="140662"/>
                  <a:pt x="90459" y="185439"/>
                </a:cubicBezTo>
                <a:cubicBezTo>
                  <a:pt x="90459" y="230216"/>
                  <a:pt x="127094" y="266852"/>
                  <a:pt x="171871" y="266852"/>
                </a:cubicBezTo>
                <a:cubicBezTo>
                  <a:pt x="216648" y="266852"/>
                  <a:pt x="253284" y="230216"/>
                  <a:pt x="253284" y="185439"/>
                </a:cubicBezTo>
                <a:cubicBezTo>
                  <a:pt x="253284" y="174584"/>
                  <a:pt x="251474" y="164181"/>
                  <a:pt x="247404" y="154683"/>
                </a:cubicBezTo>
                <a:lnTo>
                  <a:pt x="267757" y="134330"/>
                </a:lnTo>
                <a:cubicBezTo>
                  <a:pt x="275898" y="149708"/>
                  <a:pt x="280421" y="166895"/>
                  <a:pt x="280421" y="185439"/>
                </a:cubicBezTo>
                <a:cubicBezTo>
                  <a:pt x="280421" y="245142"/>
                  <a:pt x="231574" y="293989"/>
                  <a:pt x="171871" y="293989"/>
                </a:cubicBezTo>
                <a:cubicBezTo>
                  <a:pt x="112168" y="293989"/>
                  <a:pt x="63321" y="245142"/>
                  <a:pt x="63321" y="185439"/>
                </a:cubicBezTo>
                <a:cubicBezTo>
                  <a:pt x="63321" y="125736"/>
                  <a:pt x="112168" y="76889"/>
                  <a:pt x="171871" y="76889"/>
                </a:cubicBezTo>
                <a:close/>
                <a:moveTo>
                  <a:pt x="171872" y="13569"/>
                </a:moveTo>
                <a:cubicBezTo>
                  <a:pt x="201271" y="13569"/>
                  <a:pt x="228408" y="20806"/>
                  <a:pt x="252832" y="33470"/>
                </a:cubicBezTo>
                <a:lnTo>
                  <a:pt x="249666" y="36636"/>
                </a:lnTo>
                <a:lnTo>
                  <a:pt x="243334" y="42968"/>
                </a:lnTo>
                <a:lnTo>
                  <a:pt x="244691" y="52014"/>
                </a:lnTo>
                <a:lnTo>
                  <a:pt x="245595" y="61060"/>
                </a:lnTo>
                <a:cubicBezTo>
                  <a:pt x="223885" y="47943"/>
                  <a:pt x="198557" y="40707"/>
                  <a:pt x="171872" y="40707"/>
                </a:cubicBezTo>
                <a:cubicBezTo>
                  <a:pt x="92269" y="40707"/>
                  <a:pt x="27138" y="105837"/>
                  <a:pt x="27138" y="185441"/>
                </a:cubicBezTo>
                <a:cubicBezTo>
                  <a:pt x="27138" y="265044"/>
                  <a:pt x="92269" y="330174"/>
                  <a:pt x="171872" y="330174"/>
                </a:cubicBezTo>
                <a:cubicBezTo>
                  <a:pt x="251475" y="330174"/>
                  <a:pt x="316605" y="265044"/>
                  <a:pt x="316605" y="185441"/>
                </a:cubicBezTo>
                <a:cubicBezTo>
                  <a:pt x="316605" y="158302"/>
                  <a:pt x="308916" y="133426"/>
                  <a:pt x="296252" y="111716"/>
                </a:cubicBezTo>
                <a:lnTo>
                  <a:pt x="305750" y="113073"/>
                </a:lnTo>
                <a:lnTo>
                  <a:pt x="314344" y="113978"/>
                </a:lnTo>
                <a:lnTo>
                  <a:pt x="320224" y="107646"/>
                </a:lnTo>
                <a:lnTo>
                  <a:pt x="323390" y="104932"/>
                </a:lnTo>
                <a:cubicBezTo>
                  <a:pt x="336506" y="128903"/>
                  <a:pt x="343743" y="156041"/>
                  <a:pt x="343743" y="185441"/>
                </a:cubicBezTo>
                <a:cubicBezTo>
                  <a:pt x="343743" y="280422"/>
                  <a:pt x="266853" y="357312"/>
                  <a:pt x="171872" y="357312"/>
                </a:cubicBezTo>
                <a:cubicBezTo>
                  <a:pt x="76890" y="357312"/>
                  <a:pt x="0" y="280422"/>
                  <a:pt x="0" y="185441"/>
                </a:cubicBezTo>
                <a:cubicBezTo>
                  <a:pt x="0" y="90459"/>
                  <a:pt x="76890" y="13569"/>
                  <a:pt x="171872" y="13569"/>
                </a:cubicBezTo>
                <a:close/>
                <a:moveTo>
                  <a:pt x="312082" y="0"/>
                </a:moveTo>
                <a:lnTo>
                  <a:pt x="316605" y="40706"/>
                </a:lnTo>
                <a:lnTo>
                  <a:pt x="357311" y="45229"/>
                </a:lnTo>
                <a:lnTo>
                  <a:pt x="307559" y="94981"/>
                </a:lnTo>
                <a:lnTo>
                  <a:pt x="284040" y="92268"/>
                </a:lnTo>
                <a:lnTo>
                  <a:pt x="211673" y="164635"/>
                </a:lnTo>
                <a:cubicBezTo>
                  <a:pt x="214839" y="170967"/>
                  <a:pt x="216648" y="177752"/>
                  <a:pt x="216648" y="185441"/>
                </a:cubicBezTo>
                <a:cubicBezTo>
                  <a:pt x="216648" y="210317"/>
                  <a:pt x="196295" y="230670"/>
                  <a:pt x="171418" y="230670"/>
                </a:cubicBezTo>
                <a:cubicBezTo>
                  <a:pt x="146542" y="230670"/>
                  <a:pt x="126189" y="210317"/>
                  <a:pt x="126189" y="185441"/>
                </a:cubicBezTo>
                <a:cubicBezTo>
                  <a:pt x="126189" y="160565"/>
                  <a:pt x="146542" y="140211"/>
                  <a:pt x="171418" y="140211"/>
                </a:cubicBezTo>
                <a:cubicBezTo>
                  <a:pt x="179107" y="140211"/>
                  <a:pt x="186345" y="142473"/>
                  <a:pt x="192677" y="145639"/>
                </a:cubicBezTo>
                <a:lnTo>
                  <a:pt x="265044" y="73271"/>
                </a:lnTo>
                <a:lnTo>
                  <a:pt x="262330" y="49752"/>
                </a:lnTo>
                <a:close/>
              </a:path>
            </a:pathLst>
          </a:custGeom>
          <a:solidFill>
            <a:sysClr val="window" lastClr="FFFFFF"/>
          </a:solidFill>
          <a:ln w="44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5" name="Graphic 6" descr="Hourglass">
            <a:extLst>
              <a:ext uri="{FF2B5EF4-FFF2-40B4-BE49-F238E27FC236}">
                <a16:creationId xmlns:a16="http://schemas.microsoft.com/office/drawing/2014/main" id="{FAF345F2-13E8-0C4E-B950-884AB3B5CCC0}"/>
              </a:ext>
            </a:extLst>
          </p:cNvPr>
          <p:cNvSpPr/>
          <p:nvPr/>
        </p:nvSpPr>
        <p:spPr>
          <a:xfrm>
            <a:off x="1174404" y="3090696"/>
            <a:ext cx="253283" cy="361833"/>
          </a:xfrm>
          <a:custGeom>
            <a:avLst/>
            <a:gdLst>
              <a:gd name="connsiteX0" fmla="*/ 151970 w 253283"/>
              <a:gd name="connsiteY0" fmla="*/ 204888 h 361833"/>
              <a:gd name="connsiteX1" fmla="*/ 192676 w 253283"/>
              <a:gd name="connsiteY1" fmla="*/ 262329 h 361833"/>
              <a:gd name="connsiteX2" fmla="*/ 60607 w 253283"/>
              <a:gd name="connsiteY2" fmla="*/ 262329 h 361833"/>
              <a:gd name="connsiteX3" fmla="*/ 101313 w 253283"/>
              <a:gd name="connsiteY3" fmla="*/ 204888 h 361833"/>
              <a:gd name="connsiteX4" fmla="*/ 113073 w 253283"/>
              <a:gd name="connsiteY4" fmla="*/ 180917 h 361833"/>
              <a:gd name="connsiteX5" fmla="*/ 101313 w 253283"/>
              <a:gd name="connsiteY5" fmla="*/ 156945 h 361833"/>
              <a:gd name="connsiteX6" fmla="*/ 39349 w 253283"/>
              <a:gd name="connsiteY6" fmla="*/ 27138 h 361833"/>
              <a:gd name="connsiteX7" fmla="*/ 214386 w 253283"/>
              <a:gd name="connsiteY7" fmla="*/ 27138 h 361833"/>
              <a:gd name="connsiteX8" fmla="*/ 152422 w 253283"/>
              <a:gd name="connsiteY8" fmla="*/ 156945 h 361833"/>
              <a:gd name="connsiteX9" fmla="*/ 140210 w 253283"/>
              <a:gd name="connsiteY9" fmla="*/ 180917 h 361833"/>
              <a:gd name="connsiteX10" fmla="*/ 151970 w 253283"/>
              <a:gd name="connsiteY10" fmla="*/ 204888 h 361833"/>
              <a:gd name="connsiteX11" fmla="*/ 241071 w 253283"/>
              <a:gd name="connsiteY11" fmla="*/ 27138 h 361833"/>
              <a:gd name="connsiteX12" fmla="*/ 253283 w 253283"/>
              <a:gd name="connsiteY12" fmla="*/ 27138 h 361833"/>
              <a:gd name="connsiteX13" fmla="*/ 253283 w 253283"/>
              <a:gd name="connsiteY13" fmla="*/ 0 h 361833"/>
              <a:gd name="connsiteX14" fmla="*/ 0 w 253283"/>
              <a:gd name="connsiteY14" fmla="*/ 0 h 361833"/>
              <a:gd name="connsiteX15" fmla="*/ 0 w 253283"/>
              <a:gd name="connsiteY15" fmla="*/ 27138 h 361833"/>
              <a:gd name="connsiteX16" fmla="*/ 11760 w 253283"/>
              <a:gd name="connsiteY16" fmla="*/ 27138 h 361833"/>
              <a:gd name="connsiteX17" fmla="*/ 87745 w 253283"/>
              <a:gd name="connsiteY17" fmla="*/ 180917 h 361833"/>
              <a:gd name="connsiteX18" fmla="*/ 11760 w 253283"/>
              <a:gd name="connsiteY18" fmla="*/ 334696 h 361833"/>
              <a:gd name="connsiteX19" fmla="*/ 0 w 253283"/>
              <a:gd name="connsiteY19" fmla="*/ 334696 h 361833"/>
              <a:gd name="connsiteX20" fmla="*/ 0 w 253283"/>
              <a:gd name="connsiteY20" fmla="*/ 361833 h 361833"/>
              <a:gd name="connsiteX21" fmla="*/ 253283 w 253283"/>
              <a:gd name="connsiteY21" fmla="*/ 361833 h 361833"/>
              <a:gd name="connsiteX22" fmla="*/ 253283 w 253283"/>
              <a:gd name="connsiteY22" fmla="*/ 334696 h 361833"/>
              <a:gd name="connsiteX23" fmla="*/ 241071 w 253283"/>
              <a:gd name="connsiteY23" fmla="*/ 334696 h 361833"/>
              <a:gd name="connsiteX24" fmla="*/ 165086 w 253283"/>
              <a:gd name="connsiteY24" fmla="*/ 180917 h 361833"/>
              <a:gd name="connsiteX25" fmla="*/ 241071 w 253283"/>
              <a:gd name="connsiteY25" fmla="*/ 27138 h 36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3283" h="361833">
                <a:moveTo>
                  <a:pt x="151970" y="204888"/>
                </a:moveTo>
                <a:cubicBezTo>
                  <a:pt x="167348" y="217100"/>
                  <a:pt x="181821" y="238358"/>
                  <a:pt x="192676" y="262329"/>
                </a:cubicBezTo>
                <a:lnTo>
                  <a:pt x="60607" y="262329"/>
                </a:lnTo>
                <a:cubicBezTo>
                  <a:pt x="71914" y="238358"/>
                  <a:pt x="85935" y="216648"/>
                  <a:pt x="101313" y="204888"/>
                </a:cubicBezTo>
                <a:cubicBezTo>
                  <a:pt x="108550" y="199008"/>
                  <a:pt x="113073" y="190415"/>
                  <a:pt x="113073" y="180917"/>
                </a:cubicBezTo>
                <a:cubicBezTo>
                  <a:pt x="113073" y="171419"/>
                  <a:pt x="108550" y="162825"/>
                  <a:pt x="101313" y="156945"/>
                </a:cubicBezTo>
                <a:cubicBezTo>
                  <a:pt x="70557" y="132974"/>
                  <a:pt x="43872" y="71462"/>
                  <a:pt x="39349" y="27138"/>
                </a:cubicBezTo>
                <a:lnTo>
                  <a:pt x="214386" y="27138"/>
                </a:lnTo>
                <a:cubicBezTo>
                  <a:pt x="209411" y="71462"/>
                  <a:pt x="183178" y="132974"/>
                  <a:pt x="152422" y="156945"/>
                </a:cubicBezTo>
                <a:cubicBezTo>
                  <a:pt x="144733" y="162825"/>
                  <a:pt x="140210" y="171419"/>
                  <a:pt x="140210" y="180917"/>
                </a:cubicBezTo>
                <a:cubicBezTo>
                  <a:pt x="140210" y="190415"/>
                  <a:pt x="144733" y="199008"/>
                  <a:pt x="151970" y="204888"/>
                </a:cubicBezTo>
                <a:close/>
                <a:moveTo>
                  <a:pt x="241071" y="27138"/>
                </a:moveTo>
                <a:lnTo>
                  <a:pt x="253283" y="27138"/>
                </a:lnTo>
                <a:lnTo>
                  <a:pt x="253283" y="0"/>
                </a:lnTo>
                <a:lnTo>
                  <a:pt x="0" y="0"/>
                </a:lnTo>
                <a:lnTo>
                  <a:pt x="0" y="27138"/>
                </a:lnTo>
                <a:lnTo>
                  <a:pt x="11760" y="27138"/>
                </a:lnTo>
                <a:cubicBezTo>
                  <a:pt x="16735" y="77342"/>
                  <a:pt x="45681" y="150613"/>
                  <a:pt x="87745" y="180917"/>
                </a:cubicBezTo>
                <a:cubicBezTo>
                  <a:pt x="45681" y="211220"/>
                  <a:pt x="16283" y="284491"/>
                  <a:pt x="11760" y="334696"/>
                </a:cubicBezTo>
                <a:lnTo>
                  <a:pt x="0" y="334696"/>
                </a:lnTo>
                <a:lnTo>
                  <a:pt x="0" y="361833"/>
                </a:lnTo>
                <a:lnTo>
                  <a:pt x="253283" y="361833"/>
                </a:lnTo>
                <a:lnTo>
                  <a:pt x="253283" y="334696"/>
                </a:lnTo>
                <a:lnTo>
                  <a:pt x="241071" y="334696"/>
                </a:lnTo>
                <a:cubicBezTo>
                  <a:pt x="236549" y="284491"/>
                  <a:pt x="207150" y="211220"/>
                  <a:pt x="165086" y="180917"/>
                </a:cubicBezTo>
                <a:cubicBezTo>
                  <a:pt x="207150" y="150613"/>
                  <a:pt x="236549" y="77342"/>
                  <a:pt x="241071" y="27138"/>
                </a:cubicBezTo>
                <a:close/>
              </a:path>
            </a:pathLst>
          </a:custGeom>
          <a:solidFill>
            <a:sysClr val="window" lastClr="FFFFFF"/>
          </a:solidFill>
          <a:ln w="44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2" name="Picture 1" descr="A close up of a logo&#10;&#10;Description automatically generated">
            <a:extLst>
              <a:ext uri="{FF2B5EF4-FFF2-40B4-BE49-F238E27FC236}">
                <a16:creationId xmlns:a16="http://schemas.microsoft.com/office/drawing/2014/main" id="{042F4E51-CC0D-48D6-B3FF-E3A3D0CB0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500889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ABDBC12-1643-4C9D-9153-CC3114CC6FD0}"/>
              </a:ext>
            </a:extLst>
          </p:cNvPr>
          <p:cNvGrpSpPr/>
          <p:nvPr/>
        </p:nvGrpSpPr>
        <p:grpSpPr>
          <a:xfrm>
            <a:off x="0" y="-53195"/>
            <a:ext cx="12251517" cy="1802431"/>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2"/>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2"/>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2"/>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1" y="-32794"/>
            <a:ext cx="8429739" cy="1583906"/>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61753"/>
            <a:ext cx="8429740"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3543437" y="-57293"/>
            <a:ext cx="4916039" cy="1616593"/>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3297151" y="62505"/>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189716" y="6399055"/>
            <a:ext cx="1031871" cy="263987"/>
          </a:xfrm>
          <a:prstGeom prst="rect">
            <a:avLst/>
          </a:prstGeom>
        </p:spPr>
      </p:pic>
      <p:sp>
        <p:nvSpPr>
          <p:cNvPr id="31" name="TextBox 19">
            <a:extLst>
              <a:ext uri="{FF2B5EF4-FFF2-40B4-BE49-F238E27FC236}">
                <a16:creationId xmlns:a16="http://schemas.microsoft.com/office/drawing/2014/main" id="{CEF974C5-83A4-1045-B416-66536D57222A}"/>
              </a:ext>
            </a:extLst>
          </p:cNvPr>
          <p:cNvSpPr txBox="1"/>
          <p:nvPr/>
        </p:nvSpPr>
        <p:spPr>
          <a:xfrm>
            <a:off x="189716" y="1335366"/>
            <a:ext cx="11542959" cy="773802"/>
          </a:xfrm>
          <a:prstGeom prst="rect">
            <a:avLst/>
          </a:prstGeom>
        </p:spPr>
        <p:txBody>
          <a:bodyPr wrap="square" lIns="0" tIns="0" rIns="0" bIns="0" rtlCol="0" anchor="t">
            <a:spAutoFit/>
          </a:bodyPr>
          <a:lstStyle/>
          <a:p>
            <a:pPr lvl="0" defTabSz="914400">
              <a:lnSpc>
                <a:spcPts val="6546"/>
              </a:lnSpc>
            </a:pPr>
            <a:r>
              <a:rPr lang="en-US" sz="3600" b="1">
                <a:latin typeface="Arial Black"/>
                <a:cs typeface="Arial"/>
              </a:rPr>
              <a:t>Features for students</a:t>
            </a:r>
          </a:p>
        </p:txBody>
      </p:sp>
      <p:sp>
        <p:nvSpPr>
          <p:cNvPr id="47" name="Freeform: Shape 76">
            <a:extLst>
              <a:ext uri="{FF2B5EF4-FFF2-40B4-BE49-F238E27FC236}">
                <a16:creationId xmlns:a16="http://schemas.microsoft.com/office/drawing/2014/main" id="{3EFA3E7D-4B25-764D-AAD8-55C6F6B025BC}"/>
              </a:ext>
            </a:extLst>
          </p:cNvPr>
          <p:cNvSpPr/>
          <p:nvPr/>
        </p:nvSpPr>
        <p:spPr>
          <a:xfrm>
            <a:off x="1340699" y="2027432"/>
            <a:ext cx="9510601" cy="989493"/>
          </a:xfrm>
          <a:custGeom>
            <a:avLst/>
            <a:gdLst>
              <a:gd name="connsiteX0" fmla="*/ 187775 w 9510601"/>
              <a:gd name="connsiteY0" fmla="*/ 0 h 989493"/>
              <a:gd name="connsiteX1" fmla="*/ 265965 w 9510601"/>
              <a:gd name="connsiteY1" fmla="*/ 0 h 989493"/>
              <a:gd name="connsiteX2" fmla="*/ 391438 w 9510601"/>
              <a:gd name="connsiteY2" fmla="*/ 0 h 989493"/>
              <a:gd name="connsiteX3" fmla="*/ 9322826 w 9510601"/>
              <a:gd name="connsiteY3" fmla="*/ 0 h 989493"/>
              <a:gd name="connsiteX4" fmla="*/ 9510601 w 9510601"/>
              <a:gd name="connsiteY4" fmla="*/ 187637 h 989493"/>
              <a:gd name="connsiteX5" fmla="*/ 9510601 w 9510601"/>
              <a:gd name="connsiteY5" fmla="*/ 801856 h 989493"/>
              <a:gd name="connsiteX6" fmla="*/ 9322826 w 9510601"/>
              <a:gd name="connsiteY6" fmla="*/ 989493 h 989493"/>
              <a:gd name="connsiteX7" fmla="*/ 2587386 w 9510601"/>
              <a:gd name="connsiteY7" fmla="*/ 989493 h 989493"/>
              <a:gd name="connsiteX8" fmla="*/ 2414022 w 9510601"/>
              <a:gd name="connsiteY8" fmla="*/ 873777 h 989493"/>
              <a:gd name="connsiteX9" fmla="*/ 2221007 w 9510601"/>
              <a:gd name="connsiteY9" fmla="*/ 406975 h 989493"/>
              <a:gd name="connsiteX10" fmla="*/ 2047643 w 9510601"/>
              <a:gd name="connsiteY10" fmla="*/ 291259 h 989493"/>
              <a:gd name="connsiteX11" fmla="*/ 78190 w 9510601"/>
              <a:gd name="connsiteY11" fmla="*/ 291259 h 989493"/>
              <a:gd name="connsiteX12" fmla="*/ 78190 w 9510601"/>
              <a:gd name="connsiteY12" fmla="*/ 291259 h 989493"/>
              <a:gd name="connsiteX13" fmla="*/ 0 w 9510601"/>
              <a:gd name="connsiteY13" fmla="*/ 291259 h 989493"/>
              <a:gd name="connsiteX14" fmla="*/ 0 w 9510601"/>
              <a:gd name="connsiteY14" fmla="*/ 187637 h 989493"/>
              <a:gd name="connsiteX15" fmla="*/ 187775 w 9510601"/>
              <a:gd name="connsiteY15" fmla="*/ 0 h 98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10601" h="989493">
                <a:moveTo>
                  <a:pt x="187775" y="0"/>
                </a:moveTo>
                <a:lnTo>
                  <a:pt x="265965" y="0"/>
                </a:lnTo>
                <a:lnTo>
                  <a:pt x="391438" y="0"/>
                </a:lnTo>
                <a:lnTo>
                  <a:pt x="9322826" y="0"/>
                </a:lnTo>
                <a:cubicBezTo>
                  <a:pt x="9426757" y="0"/>
                  <a:pt x="9510601" y="84061"/>
                  <a:pt x="9510601" y="187637"/>
                </a:cubicBezTo>
                <a:lnTo>
                  <a:pt x="9510601" y="801856"/>
                </a:lnTo>
                <a:cubicBezTo>
                  <a:pt x="9510601" y="905432"/>
                  <a:pt x="9426757" y="989493"/>
                  <a:pt x="9322826" y="989493"/>
                </a:cubicBezTo>
                <a:lnTo>
                  <a:pt x="2587386" y="989493"/>
                </a:lnTo>
                <a:cubicBezTo>
                  <a:pt x="2511403" y="989493"/>
                  <a:pt x="2442843" y="943775"/>
                  <a:pt x="2414022" y="873777"/>
                </a:cubicBezTo>
                <a:lnTo>
                  <a:pt x="2221007" y="406975"/>
                </a:lnTo>
                <a:cubicBezTo>
                  <a:pt x="2192186" y="336977"/>
                  <a:pt x="2123626" y="291259"/>
                  <a:pt x="2047643" y="291259"/>
                </a:cubicBezTo>
                <a:lnTo>
                  <a:pt x="78190" y="291259"/>
                </a:lnTo>
                <a:lnTo>
                  <a:pt x="78190" y="291259"/>
                </a:lnTo>
                <a:lnTo>
                  <a:pt x="0" y="291259"/>
                </a:lnTo>
                <a:lnTo>
                  <a:pt x="0" y="187637"/>
                </a:lnTo>
                <a:cubicBezTo>
                  <a:pt x="0" y="84061"/>
                  <a:pt x="83844" y="0"/>
                  <a:pt x="187775" y="0"/>
                </a:cubicBezTo>
                <a:close/>
              </a:path>
            </a:pathLst>
          </a:custGeom>
          <a:solidFill>
            <a:srgbClr val="FAD059"/>
          </a:solidFill>
          <a:ln w="12700">
            <a:miter lim="400000"/>
          </a:ln>
        </p:spPr>
        <p:txBody>
          <a:bodyPr wrap="square" lIns="2651760" tIns="38100" rIns="182880" bIns="38100" anchor="ctr">
            <a:noAutofit/>
          </a:bodyPr>
          <a:lstStyle/>
          <a:p>
            <a:pPr lvl="0" defTabSz="914400">
              <a:defRPr sz="3000">
                <a:solidFill>
                  <a:srgbClr val="FFFFFF"/>
                </a:solidFill>
              </a:defRPr>
            </a:pPr>
            <a:r>
              <a:rPr lang="en-US" sz="2800" kern="0" noProof="1">
                <a:solidFill>
                  <a:schemeClr val="tx1">
                    <a:lumMod val="95000"/>
                    <a:lumOff val="5000"/>
                  </a:schemeClr>
                </a:solidFill>
                <a:latin typeface="Arial" panose="020B0604020202020204" pitchFamily="34" charset="0"/>
                <a:cs typeface="Arial" panose="020B0604020202020204" pitchFamily="34" charset="0"/>
              </a:rPr>
              <a:t>Track classwork and materials.</a:t>
            </a:r>
          </a:p>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lang="en-US" sz="1600" b="0" i="0" u="none" strike="noStrike" kern="0" cap="none" spc="0" normalizeH="0" baseline="0" noProof="1">
              <a:ln>
                <a:noFill/>
              </a:ln>
              <a:solidFill>
                <a:prstClr val="black">
                  <a:lumMod val="65000"/>
                  <a:lumOff val="35000"/>
                </a:prstClr>
              </a:solidFill>
              <a:effectLst/>
              <a:uLnTx/>
              <a:uFillTx/>
            </a:endParaRPr>
          </a:p>
        </p:txBody>
      </p:sp>
      <p:sp>
        <p:nvSpPr>
          <p:cNvPr id="48" name="Shape">
            <a:extLst>
              <a:ext uri="{FF2B5EF4-FFF2-40B4-BE49-F238E27FC236}">
                <a16:creationId xmlns:a16="http://schemas.microsoft.com/office/drawing/2014/main" id="{FF2161BC-F40A-314B-A5D9-2D006471A2DC}"/>
              </a:ext>
            </a:extLst>
          </p:cNvPr>
          <p:cNvSpPr/>
          <p:nvPr/>
        </p:nvSpPr>
        <p:spPr>
          <a:xfrm>
            <a:off x="1340699" y="2457472"/>
            <a:ext cx="2291002" cy="698240"/>
          </a:xfrm>
          <a:custGeom>
            <a:avLst/>
            <a:gdLst/>
            <a:ahLst/>
            <a:cxnLst>
              <a:cxn ang="0">
                <a:pos x="wd2" y="hd2"/>
              </a:cxn>
              <a:cxn ang="5400000">
                <a:pos x="wd2" y="hd2"/>
              </a:cxn>
              <a:cxn ang="10800000">
                <a:pos x="wd2" y="hd2"/>
              </a:cxn>
              <a:cxn ang="16200000">
                <a:pos x="wd2" y="hd2"/>
              </a:cxn>
            </a:cxnLst>
            <a:rect l="0" t="0" r="r" b="b"/>
            <a:pathLst>
              <a:path w="21259" h="21600" extrusionOk="0">
                <a:moveTo>
                  <a:pt x="0" y="0"/>
                </a:moveTo>
                <a:lnTo>
                  <a:pt x="18277" y="0"/>
                </a:lnTo>
                <a:cubicBezTo>
                  <a:pt x="18981" y="0"/>
                  <a:pt x="19616" y="1415"/>
                  <a:pt x="19884" y="3580"/>
                </a:cubicBezTo>
                <a:lnTo>
                  <a:pt x="21125" y="13582"/>
                </a:lnTo>
                <a:cubicBezTo>
                  <a:pt x="21600" y="17403"/>
                  <a:pt x="20758" y="21600"/>
                  <a:pt x="19518" y="21600"/>
                </a:cubicBezTo>
                <a:lnTo>
                  <a:pt x="1741" y="21600"/>
                </a:lnTo>
                <a:cubicBezTo>
                  <a:pt x="780" y="21600"/>
                  <a:pt x="0" y="19000"/>
                  <a:pt x="0" y="15795"/>
                </a:cubicBezTo>
                <a:lnTo>
                  <a:pt x="0" y="0"/>
                </a:lnTo>
                <a:close/>
              </a:path>
            </a:pathLst>
          </a:custGeom>
          <a:solidFill>
            <a:sysClr val="windowText" lastClr="000000">
              <a:lumMod val="65000"/>
              <a:lumOff val="35000"/>
            </a:sysClr>
          </a:solidFill>
          <a:ln w="12700">
            <a:miter lim="400000"/>
          </a:ln>
        </p:spPr>
        <p:txBody>
          <a:bodyPr lIns="18288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4400" b="1" i="0" u="none" strike="noStrike" kern="0" cap="none" spc="0" normalizeH="0" baseline="0" noProof="0">
                <a:ln>
                  <a:noFill/>
                </a:ln>
                <a:solidFill>
                  <a:srgbClr val="F1EEEF"/>
                </a:solidFill>
                <a:effectLst/>
                <a:uLnTx/>
                <a:uFillTx/>
              </a:rPr>
              <a:t>01</a:t>
            </a:r>
            <a:endParaRPr kumimoji="0" sz="4400" b="1" i="0" u="none" strike="noStrike" kern="0" cap="none" spc="0" normalizeH="0" baseline="0" noProof="0">
              <a:ln>
                <a:noFill/>
              </a:ln>
              <a:solidFill>
                <a:srgbClr val="F1EEEF"/>
              </a:solidFill>
              <a:effectLst/>
              <a:uLnTx/>
              <a:uFillTx/>
            </a:endParaRPr>
          </a:p>
        </p:txBody>
      </p:sp>
      <p:pic>
        <p:nvPicPr>
          <p:cNvPr id="49" name="Graphic 48" descr="Users">
            <a:extLst>
              <a:ext uri="{FF2B5EF4-FFF2-40B4-BE49-F238E27FC236}">
                <a16:creationId xmlns:a16="http://schemas.microsoft.com/office/drawing/2014/main" id="{BA5AF7B6-C2E7-4644-99D8-C50C47A107F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31946" y="2494069"/>
            <a:ext cx="619020" cy="619020"/>
          </a:xfrm>
          <a:prstGeom prst="rect">
            <a:avLst/>
          </a:prstGeom>
        </p:spPr>
      </p:pic>
      <p:sp>
        <p:nvSpPr>
          <p:cNvPr id="51" name="Freeform: Shape 77">
            <a:extLst>
              <a:ext uri="{FF2B5EF4-FFF2-40B4-BE49-F238E27FC236}">
                <a16:creationId xmlns:a16="http://schemas.microsoft.com/office/drawing/2014/main" id="{97C8362F-5919-FA42-8CFD-1979F56BAA61}"/>
              </a:ext>
            </a:extLst>
          </p:cNvPr>
          <p:cNvSpPr/>
          <p:nvPr/>
        </p:nvSpPr>
        <p:spPr>
          <a:xfrm>
            <a:off x="1340699" y="3219719"/>
            <a:ext cx="9510601" cy="989493"/>
          </a:xfrm>
          <a:custGeom>
            <a:avLst/>
            <a:gdLst>
              <a:gd name="connsiteX0" fmla="*/ 187775 w 9510601"/>
              <a:gd name="connsiteY0" fmla="*/ 0 h 989493"/>
              <a:gd name="connsiteX1" fmla="*/ 265965 w 9510601"/>
              <a:gd name="connsiteY1" fmla="*/ 0 h 989493"/>
              <a:gd name="connsiteX2" fmla="*/ 391438 w 9510601"/>
              <a:gd name="connsiteY2" fmla="*/ 0 h 989493"/>
              <a:gd name="connsiteX3" fmla="*/ 9322826 w 9510601"/>
              <a:gd name="connsiteY3" fmla="*/ 0 h 989493"/>
              <a:gd name="connsiteX4" fmla="*/ 9510601 w 9510601"/>
              <a:gd name="connsiteY4" fmla="*/ 187637 h 989493"/>
              <a:gd name="connsiteX5" fmla="*/ 9510601 w 9510601"/>
              <a:gd name="connsiteY5" fmla="*/ 801856 h 989493"/>
              <a:gd name="connsiteX6" fmla="*/ 9322826 w 9510601"/>
              <a:gd name="connsiteY6" fmla="*/ 989493 h 989493"/>
              <a:gd name="connsiteX7" fmla="*/ 2587386 w 9510601"/>
              <a:gd name="connsiteY7" fmla="*/ 989493 h 989493"/>
              <a:gd name="connsiteX8" fmla="*/ 2414022 w 9510601"/>
              <a:gd name="connsiteY8" fmla="*/ 873777 h 989493"/>
              <a:gd name="connsiteX9" fmla="*/ 2221007 w 9510601"/>
              <a:gd name="connsiteY9" fmla="*/ 406975 h 989493"/>
              <a:gd name="connsiteX10" fmla="*/ 2047643 w 9510601"/>
              <a:gd name="connsiteY10" fmla="*/ 291259 h 989493"/>
              <a:gd name="connsiteX11" fmla="*/ 78190 w 9510601"/>
              <a:gd name="connsiteY11" fmla="*/ 291259 h 989493"/>
              <a:gd name="connsiteX12" fmla="*/ 78190 w 9510601"/>
              <a:gd name="connsiteY12" fmla="*/ 291259 h 989493"/>
              <a:gd name="connsiteX13" fmla="*/ 0 w 9510601"/>
              <a:gd name="connsiteY13" fmla="*/ 291259 h 989493"/>
              <a:gd name="connsiteX14" fmla="*/ 0 w 9510601"/>
              <a:gd name="connsiteY14" fmla="*/ 187637 h 989493"/>
              <a:gd name="connsiteX15" fmla="*/ 187775 w 9510601"/>
              <a:gd name="connsiteY15" fmla="*/ 0 h 98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10601" h="989493">
                <a:moveTo>
                  <a:pt x="187775" y="0"/>
                </a:moveTo>
                <a:lnTo>
                  <a:pt x="265965" y="0"/>
                </a:lnTo>
                <a:lnTo>
                  <a:pt x="391438" y="0"/>
                </a:lnTo>
                <a:lnTo>
                  <a:pt x="9322826" y="0"/>
                </a:lnTo>
                <a:cubicBezTo>
                  <a:pt x="9426757" y="0"/>
                  <a:pt x="9510601" y="84061"/>
                  <a:pt x="9510601" y="187637"/>
                </a:cubicBezTo>
                <a:lnTo>
                  <a:pt x="9510601" y="801856"/>
                </a:lnTo>
                <a:cubicBezTo>
                  <a:pt x="9510601" y="905432"/>
                  <a:pt x="9426757" y="989493"/>
                  <a:pt x="9322826" y="989493"/>
                </a:cubicBezTo>
                <a:lnTo>
                  <a:pt x="2587386" y="989493"/>
                </a:lnTo>
                <a:cubicBezTo>
                  <a:pt x="2511403" y="989493"/>
                  <a:pt x="2442843" y="943775"/>
                  <a:pt x="2414022" y="873777"/>
                </a:cubicBezTo>
                <a:lnTo>
                  <a:pt x="2221007" y="406975"/>
                </a:lnTo>
                <a:cubicBezTo>
                  <a:pt x="2192186" y="336977"/>
                  <a:pt x="2123626" y="291259"/>
                  <a:pt x="2047643" y="291259"/>
                </a:cubicBezTo>
                <a:lnTo>
                  <a:pt x="78190" y="291259"/>
                </a:lnTo>
                <a:lnTo>
                  <a:pt x="78190" y="291259"/>
                </a:lnTo>
                <a:lnTo>
                  <a:pt x="0" y="291259"/>
                </a:lnTo>
                <a:lnTo>
                  <a:pt x="0" y="187637"/>
                </a:lnTo>
                <a:cubicBezTo>
                  <a:pt x="0" y="84061"/>
                  <a:pt x="83844" y="0"/>
                  <a:pt x="187775" y="0"/>
                </a:cubicBezTo>
                <a:close/>
              </a:path>
            </a:pathLst>
          </a:custGeom>
          <a:solidFill>
            <a:srgbClr val="4CC1EF"/>
          </a:solidFill>
          <a:ln w="12700">
            <a:miter lim="400000"/>
          </a:ln>
        </p:spPr>
        <p:txBody>
          <a:bodyPr wrap="square" lIns="2651760" tIns="38100" rIns="182880" bIns="38100" anchor="ctr">
            <a:noAutofit/>
          </a:bodyPr>
          <a:lstStyle/>
          <a:p>
            <a:pPr defTabSz="914400">
              <a:defRPr/>
            </a:pPr>
            <a:r>
              <a:rPr lang="en-US" sz="2800">
                <a:solidFill>
                  <a:prstClr val="black">
                    <a:lumMod val="95000"/>
                    <a:lumOff val="5000"/>
                  </a:prstClr>
                </a:solidFill>
                <a:latin typeface="Arial" panose="020B0604020202020204" pitchFamily="34" charset="0"/>
                <a:cs typeface="Arial" panose="020B0604020202020204" pitchFamily="34" charset="0"/>
              </a:rPr>
              <a:t>Share resources and interact in the class stream or by email.</a:t>
            </a:r>
          </a:p>
        </p:txBody>
      </p:sp>
      <p:sp>
        <p:nvSpPr>
          <p:cNvPr id="52" name="Shape">
            <a:extLst>
              <a:ext uri="{FF2B5EF4-FFF2-40B4-BE49-F238E27FC236}">
                <a16:creationId xmlns:a16="http://schemas.microsoft.com/office/drawing/2014/main" id="{93D2B878-B930-D34E-9B56-D0EF65F1D516}"/>
              </a:ext>
            </a:extLst>
          </p:cNvPr>
          <p:cNvSpPr/>
          <p:nvPr/>
        </p:nvSpPr>
        <p:spPr>
          <a:xfrm>
            <a:off x="1340699" y="3649759"/>
            <a:ext cx="2291002" cy="698240"/>
          </a:xfrm>
          <a:custGeom>
            <a:avLst/>
            <a:gdLst/>
            <a:ahLst/>
            <a:cxnLst>
              <a:cxn ang="0">
                <a:pos x="wd2" y="hd2"/>
              </a:cxn>
              <a:cxn ang="5400000">
                <a:pos x="wd2" y="hd2"/>
              </a:cxn>
              <a:cxn ang="10800000">
                <a:pos x="wd2" y="hd2"/>
              </a:cxn>
              <a:cxn ang="16200000">
                <a:pos x="wd2" y="hd2"/>
              </a:cxn>
            </a:cxnLst>
            <a:rect l="0" t="0" r="r" b="b"/>
            <a:pathLst>
              <a:path w="21259" h="21600" extrusionOk="0">
                <a:moveTo>
                  <a:pt x="0" y="0"/>
                </a:moveTo>
                <a:lnTo>
                  <a:pt x="18277" y="0"/>
                </a:lnTo>
                <a:cubicBezTo>
                  <a:pt x="18981" y="0"/>
                  <a:pt x="19616" y="1415"/>
                  <a:pt x="19884" y="3580"/>
                </a:cubicBezTo>
                <a:lnTo>
                  <a:pt x="21125" y="13582"/>
                </a:lnTo>
                <a:cubicBezTo>
                  <a:pt x="21600" y="17403"/>
                  <a:pt x="20758" y="21600"/>
                  <a:pt x="19518" y="21600"/>
                </a:cubicBezTo>
                <a:lnTo>
                  <a:pt x="1741" y="21600"/>
                </a:lnTo>
                <a:cubicBezTo>
                  <a:pt x="780" y="21600"/>
                  <a:pt x="0" y="19000"/>
                  <a:pt x="0" y="15795"/>
                </a:cubicBezTo>
                <a:lnTo>
                  <a:pt x="0" y="0"/>
                </a:lnTo>
                <a:close/>
              </a:path>
            </a:pathLst>
          </a:custGeom>
          <a:solidFill>
            <a:sysClr val="windowText" lastClr="000000">
              <a:lumMod val="65000"/>
              <a:lumOff val="35000"/>
            </a:sysClr>
          </a:solidFill>
          <a:ln w="12700">
            <a:miter lim="400000"/>
          </a:ln>
        </p:spPr>
        <p:txBody>
          <a:bodyPr lIns="18288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4400" b="1" i="0" u="none" strike="noStrike" kern="0" cap="none" spc="0" normalizeH="0" baseline="0" noProof="0">
                <a:ln>
                  <a:noFill/>
                </a:ln>
                <a:solidFill>
                  <a:srgbClr val="F1EEEF"/>
                </a:solidFill>
                <a:effectLst/>
                <a:uLnTx/>
                <a:uFillTx/>
              </a:rPr>
              <a:t>02</a:t>
            </a:r>
            <a:endParaRPr kumimoji="0" sz="4400" b="1" i="0" u="none" strike="noStrike" kern="0" cap="none" spc="0" normalizeH="0" baseline="0" noProof="0">
              <a:ln>
                <a:noFill/>
              </a:ln>
              <a:solidFill>
                <a:srgbClr val="F1EEEF"/>
              </a:solidFill>
              <a:effectLst/>
              <a:uLnTx/>
              <a:uFillTx/>
            </a:endParaRPr>
          </a:p>
        </p:txBody>
      </p:sp>
      <p:pic>
        <p:nvPicPr>
          <p:cNvPr id="53" name="Graphic 52" descr="Chat">
            <a:extLst>
              <a:ext uri="{FF2B5EF4-FFF2-40B4-BE49-F238E27FC236}">
                <a16:creationId xmlns:a16="http://schemas.microsoft.com/office/drawing/2014/main" id="{5DDD720D-45CB-6746-B40F-44D60F43F57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531946" y="3690021"/>
            <a:ext cx="619020" cy="619020"/>
          </a:xfrm>
          <a:prstGeom prst="rect">
            <a:avLst/>
          </a:prstGeom>
        </p:spPr>
      </p:pic>
      <p:sp>
        <p:nvSpPr>
          <p:cNvPr id="54" name="Freeform: Shape 78">
            <a:extLst>
              <a:ext uri="{FF2B5EF4-FFF2-40B4-BE49-F238E27FC236}">
                <a16:creationId xmlns:a16="http://schemas.microsoft.com/office/drawing/2014/main" id="{BA0418A0-05F9-3C48-A50D-BBAA1A243DE2}"/>
              </a:ext>
            </a:extLst>
          </p:cNvPr>
          <p:cNvSpPr/>
          <p:nvPr/>
        </p:nvSpPr>
        <p:spPr>
          <a:xfrm>
            <a:off x="1340699" y="4426520"/>
            <a:ext cx="9510601" cy="989493"/>
          </a:xfrm>
          <a:custGeom>
            <a:avLst/>
            <a:gdLst>
              <a:gd name="connsiteX0" fmla="*/ 187775 w 9510601"/>
              <a:gd name="connsiteY0" fmla="*/ 0 h 989493"/>
              <a:gd name="connsiteX1" fmla="*/ 265965 w 9510601"/>
              <a:gd name="connsiteY1" fmla="*/ 0 h 989493"/>
              <a:gd name="connsiteX2" fmla="*/ 391438 w 9510601"/>
              <a:gd name="connsiteY2" fmla="*/ 0 h 989493"/>
              <a:gd name="connsiteX3" fmla="*/ 9322826 w 9510601"/>
              <a:gd name="connsiteY3" fmla="*/ 0 h 989493"/>
              <a:gd name="connsiteX4" fmla="*/ 9510601 w 9510601"/>
              <a:gd name="connsiteY4" fmla="*/ 187637 h 989493"/>
              <a:gd name="connsiteX5" fmla="*/ 9510601 w 9510601"/>
              <a:gd name="connsiteY5" fmla="*/ 801856 h 989493"/>
              <a:gd name="connsiteX6" fmla="*/ 9322826 w 9510601"/>
              <a:gd name="connsiteY6" fmla="*/ 989493 h 989493"/>
              <a:gd name="connsiteX7" fmla="*/ 2587386 w 9510601"/>
              <a:gd name="connsiteY7" fmla="*/ 989493 h 989493"/>
              <a:gd name="connsiteX8" fmla="*/ 2414022 w 9510601"/>
              <a:gd name="connsiteY8" fmla="*/ 873777 h 989493"/>
              <a:gd name="connsiteX9" fmla="*/ 2221007 w 9510601"/>
              <a:gd name="connsiteY9" fmla="*/ 406975 h 989493"/>
              <a:gd name="connsiteX10" fmla="*/ 2047643 w 9510601"/>
              <a:gd name="connsiteY10" fmla="*/ 291259 h 989493"/>
              <a:gd name="connsiteX11" fmla="*/ 78190 w 9510601"/>
              <a:gd name="connsiteY11" fmla="*/ 291259 h 989493"/>
              <a:gd name="connsiteX12" fmla="*/ 78190 w 9510601"/>
              <a:gd name="connsiteY12" fmla="*/ 291259 h 989493"/>
              <a:gd name="connsiteX13" fmla="*/ 0 w 9510601"/>
              <a:gd name="connsiteY13" fmla="*/ 291259 h 989493"/>
              <a:gd name="connsiteX14" fmla="*/ 0 w 9510601"/>
              <a:gd name="connsiteY14" fmla="*/ 187637 h 989493"/>
              <a:gd name="connsiteX15" fmla="*/ 187775 w 9510601"/>
              <a:gd name="connsiteY15" fmla="*/ 0 h 98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10601" h="989493">
                <a:moveTo>
                  <a:pt x="187775" y="0"/>
                </a:moveTo>
                <a:lnTo>
                  <a:pt x="265965" y="0"/>
                </a:lnTo>
                <a:lnTo>
                  <a:pt x="391438" y="0"/>
                </a:lnTo>
                <a:lnTo>
                  <a:pt x="9322826" y="0"/>
                </a:lnTo>
                <a:cubicBezTo>
                  <a:pt x="9426757" y="0"/>
                  <a:pt x="9510601" y="84061"/>
                  <a:pt x="9510601" y="187637"/>
                </a:cubicBezTo>
                <a:lnTo>
                  <a:pt x="9510601" y="801856"/>
                </a:lnTo>
                <a:cubicBezTo>
                  <a:pt x="9510601" y="905432"/>
                  <a:pt x="9426757" y="989493"/>
                  <a:pt x="9322826" y="989493"/>
                </a:cubicBezTo>
                <a:lnTo>
                  <a:pt x="2587386" y="989493"/>
                </a:lnTo>
                <a:cubicBezTo>
                  <a:pt x="2511403" y="989493"/>
                  <a:pt x="2442843" y="943775"/>
                  <a:pt x="2414022" y="873777"/>
                </a:cubicBezTo>
                <a:lnTo>
                  <a:pt x="2221007" y="406975"/>
                </a:lnTo>
                <a:cubicBezTo>
                  <a:pt x="2192186" y="336977"/>
                  <a:pt x="2123626" y="291259"/>
                  <a:pt x="2047643" y="291259"/>
                </a:cubicBezTo>
                <a:lnTo>
                  <a:pt x="78190" y="291259"/>
                </a:lnTo>
                <a:lnTo>
                  <a:pt x="78190" y="291259"/>
                </a:lnTo>
                <a:lnTo>
                  <a:pt x="0" y="291259"/>
                </a:lnTo>
                <a:lnTo>
                  <a:pt x="0" y="187637"/>
                </a:lnTo>
                <a:cubicBezTo>
                  <a:pt x="0" y="84061"/>
                  <a:pt x="83844" y="0"/>
                  <a:pt x="187775" y="0"/>
                </a:cubicBezTo>
                <a:close/>
              </a:path>
            </a:pathLst>
          </a:custGeom>
          <a:solidFill>
            <a:srgbClr val="A2B969"/>
          </a:solidFill>
          <a:ln w="12700">
            <a:miter lim="400000"/>
          </a:ln>
        </p:spPr>
        <p:txBody>
          <a:bodyPr wrap="square" lIns="2651760" tIns="38100" rIns="182880" bIns="38100" anchor="ctr">
            <a:noAutofit/>
          </a:bodyPr>
          <a:lstStyle/>
          <a:p>
            <a:pPr defTabSz="914400">
              <a:defRPr/>
            </a:pPr>
            <a:r>
              <a:rPr lang="en-US" sz="2800">
                <a:solidFill>
                  <a:prstClr val="black">
                    <a:lumMod val="95000"/>
                    <a:lumOff val="5000"/>
                  </a:prstClr>
                </a:solidFill>
                <a:latin typeface="Arial" panose="020B0604020202020204" pitchFamily="34" charset="0"/>
                <a:cs typeface="Arial" panose="020B0604020202020204" pitchFamily="34" charset="0"/>
              </a:rPr>
              <a:t>Submit assignments.</a:t>
            </a:r>
          </a:p>
        </p:txBody>
      </p:sp>
      <p:sp>
        <p:nvSpPr>
          <p:cNvPr id="55" name="Shape">
            <a:extLst>
              <a:ext uri="{FF2B5EF4-FFF2-40B4-BE49-F238E27FC236}">
                <a16:creationId xmlns:a16="http://schemas.microsoft.com/office/drawing/2014/main" id="{4222D127-B914-BC47-BECD-E953E2A7546A}"/>
              </a:ext>
            </a:extLst>
          </p:cNvPr>
          <p:cNvSpPr/>
          <p:nvPr/>
        </p:nvSpPr>
        <p:spPr>
          <a:xfrm>
            <a:off x="1340699" y="4856559"/>
            <a:ext cx="2291002" cy="698240"/>
          </a:xfrm>
          <a:custGeom>
            <a:avLst/>
            <a:gdLst/>
            <a:ahLst/>
            <a:cxnLst>
              <a:cxn ang="0">
                <a:pos x="wd2" y="hd2"/>
              </a:cxn>
              <a:cxn ang="5400000">
                <a:pos x="wd2" y="hd2"/>
              </a:cxn>
              <a:cxn ang="10800000">
                <a:pos x="wd2" y="hd2"/>
              </a:cxn>
              <a:cxn ang="16200000">
                <a:pos x="wd2" y="hd2"/>
              </a:cxn>
            </a:cxnLst>
            <a:rect l="0" t="0" r="r" b="b"/>
            <a:pathLst>
              <a:path w="21259" h="21600" extrusionOk="0">
                <a:moveTo>
                  <a:pt x="0" y="0"/>
                </a:moveTo>
                <a:lnTo>
                  <a:pt x="18277" y="0"/>
                </a:lnTo>
                <a:cubicBezTo>
                  <a:pt x="18981" y="0"/>
                  <a:pt x="19616" y="1415"/>
                  <a:pt x="19884" y="3580"/>
                </a:cubicBezTo>
                <a:lnTo>
                  <a:pt x="21125" y="13582"/>
                </a:lnTo>
                <a:cubicBezTo>
                  <a:pt x="21600" y="17403"/>
                  <a:pt x="20758" y="21600"/>
                  <a:pt x="19518" y="21600"/>
                </a:cubicBezTo>
                <a:lnTo>
                  <a:pt x="1741" y="21600"/>
                </a:lnTo>
                <a:cubicBezTo>
                  <a:pt x="780" y="21600"/>
                  <a:pt x="0" y="19000"/>
                  <a:pt x="0" y="15795"/>
                </a:cubicBezTo>
                <a:lnTo>
                  <a:pt x="0" y="0"/>
                </a:lnTo>
                <a:close/>
              </a:path>
            </a:pathLst>
          </a:custGeom>
          <a:solidFill>
            <a:sysClr val="windowText" lastClr="000000">
              <a:lumMod val="65000"/>
              <a:lumOff val="35000"/>
            </a:sysClr>
          </a:solidFill>
          <a:ln w="12700">
            <a:miter lim="400000"/>
          </a:ln>
        </p:spPr>
        <p:txBody>
          <a:bodyPr lIns="18288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4400" b="1" i="0" u="none" strike="noStrike" kern="0" cap="none" spc="0" normalizeH="0" baseline="0" noProof="0">
                <a:ln>
                  <a:noFill/>
                </a:ln>
                <a:solidFill>
                  <a:srgbClr val="F1EEEF"/>
                </a:solidFill>
                <a:effectLst/>
                <a:uLnTx/>
                <a:uFillTx/>
              </a:rPr>
              <a:t>03</a:t>
            </a:r>
            <a:endParaRPr kumimoji="0" sz="4400" b="1" i="0" u="none" strike="noStrike" kern="0" cap="none" spc="0" normalizeH="0" baseline="0" noProof="0">
              <a:ln>
                <a:noFill/>
              </a:ln>
              <a:solidFill>
                <a:srgbClr val="F1EEEF"/>
              </a:solidFill>
              <a:effectLst/>
              <a:uLnTx/>
              <a:uFillTx/>
            </a:endParaRPr>
          </a:p>
        </p:txBody>
      </p:sp>
      <p:pic>
        <p:nvPicPr>
          <p:cNvPr id="56" name="Graphic 55" descr="Puzzle">
            <a:extLst>
              <a:ext uri="{FF2B5EF4-FFF2-40B4-BE49-F238E27FC236}">
                <a16:creationId xmlns:a16="http://schemas.microsoft.com/office/drawing/2014/main" id="{DBF1FCF3-1B2F-A24E-88C9-975F94CF288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531946" y="4896169"/>
            <a:ext cx="619020" cy="619020"/>
          </a:xfrm>
          <a:prstGeom prst="rect">
            <a:avLst/>
          </a:prstGeom>
        </p:spPr>
      </p:pic>
      <p:sp>
        <p:nvSpPr>
          <p:cNvPr id="57" name="Freeform: Shape 15">
            <a:extLst>
              <a:ext uri="{FF2B5EF4-FFF2-40B4-BE49-F238E27FC236}">
                <a16:creationId xmlns:a16="http://schemas.microsoft.com/office/drawing/2014/main" id="{2BC18641-8BC6-2F4E-B6A6-23FBDB117CF4}"/>
              </a:ext>
            </a:extLst>
          </p:cNvPr>
          <p:cNvSpPr/>
          <p:nvPr/>
        </p:nvSpPr>
        <p:spPr>
          <a:xfrm>
            <a:off x="1340699" y="5676863"/>
            <a:ext cx="9510601" cy="989493"/>
          </a:xfrm>
          <a:custGeom>
            <a:avLst/>
            <a:gdLst>
              <a:gd name="connsiteX0" fmla="*/ 187775 w 9510601"/>
              <a:gd name="connsiteY0" fmla="*/ 0 h 989493"/>
              <a:gd name="connsiteX1" fmla="*/ 265965 w 9510601"/>
              <a:gd name="connsiteY1" fmla="*/ 0 h 989493"/>
              <a:gd name="connsiteX2" fmla="*/ 391438 w 9510601"/>
              <a:gd name="connsiteY2" fmla="*/ 0 h 989493"/>
              <a:gd name="connsiteX3" fmla="*/ 9322826 w 9510601"/>
              <a:gd name="connsiteY3" fmla="*/ 0 h 989493"/>
              <a:gd name="connsiteX4" fmla="*/ 9510601 w 9510601"/>
              <a:gd name="connsiteY4" fmla="*/ 187637 h 989493"/>
              <a:gd name="connsiteX5" fmla="*/ 9510601 w 9510601"/>
              <a:gd name="connsiteY5" fmla="*/ 801856 h 989493"/>
              <a:gd name="connsiteX6" fmla="*/ 9322826 w 9510601"/>
              <a:gd name="connsiteY6" fmla="*/ 989493 h 989493"/>
              <a:gd name="connsiteX7" fmla="*/ 2587386 w 9510601"/>
              <a:gd name="connsiteY7" fmla="*/ 989493 h 989493"/>
              <a:gd name="connsiteX8" fmla="*/ 2414022 w 9510601"/>
              <a:gd name="connsiteY8" fmla="*/ 873777 h 989493"/>
              <a:gd name="connsiteX9" fmla="*/ 2221007 w 9510601"/>
              <a:gd name="connsiteY9" fmla="*/ 406975 h 989493"/>
              <a:gd name="connsiteX10" fmla="*/ 2047643 w 9510601"/>
              <a:gd name="connsiteY10" fmla="*/ 291259 h 989493"/>
              <a:gd name="connsiteX11" fmla="*/ 78190 w 9510601"/>
              <a:gd name="connsiteY11" fmla="*/ 291259 h 989493"/>
              <a:gd name="connsiteX12" fmla="*/ 78190 w 9510601"/>
              <a:gd name="connsiteY12" fmla="*/ 291259 h 989493"/>
              <a:gd name="connsiteX13" fmla="*/ 0 w 9510601"/>
              <a:gd name="connsiteY13" fmla="*/ 291259 h 989493"/>
              <a:gd name="connsiteX14" fmla="*/ 0 w 9510601"/>
              <a:gd name="connsiteY14" fmla="*/ 187637 h 989493"/>
              <a:gd name="connsiteX15" fmla="*/ 187775 w 9510601"/>
              <a:gd name="connsiteY15" fmla="*/ 0 h 98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10601" h="989493">
                <a:moveTo>
                  <a:pt x="187775" y="0"/>
                </a:moveTo>
                <a:lnTo>
                  <a:pt x="265965" y="0"/>
                </a:lnTo>
                <a:lnTo>
                  <a:pt x="391438" y="0"/>
                </a:lnTo>
                <a:lnTo>
                  <a:pt x="9322826" y="0"/>
                </a:lnTo>
                <a:cubicBezTo>
                  <a:pt x="9426757" y="0"/>
                  <a:pt x="9510601" y="84061"/>
                  <a:pt x="9510601" y="187637"/>
                </a:cubicBezTo>
                <a:lnTo>
                  <a:pt x="9510601" y="801856"/>
                </a:lnTo>
                <a:cubicBezTo>
                  <a:pt x="9510601" y="905432"/>
                  <a:pt x="9426757" y="989493"/>
                  <a:pt x="9322826" y="989493"/>
                </a:cubicBezTo>
                <a:lnTo>
                  <a:pt x="2587386" y="989493"/>
                </a:lnTo>
                <a:cubicBezTo>
                  <a:pt x="2511403" y="989493"/>
                  <a:pt x="2442843" y="943775"/>
                  <a:pt x="2414022" y="873777"/>
                </a:cubicBezTo>
                <a:lnTo>
                  <a:pt x="2221007" y="406975"/>
                </a:lnTo>
                <a:cubicBezTo>
                  <a:pt x="2192186" y="336977"/>
                  <a:pt x="2123626" y="291259"/>
                  <a:pt x="2047643" y="291259"/>
                </a:cubicBezTo>
                <a:lnTo>
                  <a:pt x="78190" y="291259"/>
                </a:lnTo>
                <a:lnTo>
                  <a:pt x="78190" y="291259"/>
                </a:lnTo>
                <a:lnTo>
                  <a:pt x="0" y="291259"/>
                </a:lnTo>
                <a:lnTo>
                  <a:pt x="0" y="187637"/>
                </a:lnTo>
                <a:cubicBezTo>
                  <a:pt x="0" y="84061"/>
                  <a:pt x="83844" y="0"/>
                  <a:pt x="187775" y="0"/>
                </a:cubicBezTo>
                <a:close/>
              </a:path>
            </a:pathLst>
          </a:custGeom>
          <a:solidFill>
            <a:srgbClr val="F7931F"/>
          </a:solidFill>
          <a:ln w="12700">
            <a:miter lim="400000"/>
          </a:ln>
        </p:spPr>
        <p:txBody>
          <a:bodyPr wrap="square" lIns="2651760" tIns="38100" rIns="182880" bIns="38100" anchor="ctr">
            <a:noAutofit/>
          </a:bodyPr>
          <a:lstStyle/>
          <a:p>
            <a:pPr lvl="0" defTabSz="914400">
              <a:defRPr sz="3000">
                <a:solidFill>
                  <a:srgbClr val="FFFFFF"/>
                </a:solidFill>
              </a:defRPr>
            </a:pPr>
            <a:r>
              <a:rPr lang="en-US" sz="2800" kern="0" noProof="1">
                <a:solidFill>
                  <a:schemeClr val="tx1">
                    <a:lumMod val="95000"/>
                    <a:lumOff val="5000"/>
                  </a:schemeClr>
                </a:solidFill>
                <a:latin typeface="Arial" panose="020B0604020202020204" pitchFamily="34" charset="0"/>
                <a:cs typeface="Arial" panose="020B0604020202020204" pitchFamily="34" charset="0"/>
              </a:rPr>
              <a:t>Get feedback and grades.</a:t>
            </a:r>
          </a:p>
        </p:txBody>
      </p:sp>
      <p:sp>
        <p:nvSpPr>
          <p:cNvPr id="58" name="Shape">
            <a:extLst>
              <a:ext uri="{FF2B5EF4-FFF2-40B4-BE49-F238E27FC236}">
                <a16:creationId xmlns:a16="http://schemas.microsoft.com/office/drawing/2014/main" id="{05D3AC1D-2913-574D-A237-891D60E07BEB}"/>
              </a:ext>
            </a:extLst>
          </p:cNvPr>
          <p:cNvSpPr/>
          <p:nvPr/>
        </p:nvSpPr>
        <p:spPr>
          <a:xfrm>
            <a:off x="1340699" y="6106902"/>
            <a:ext cx="2291002" cy="698240"/>
          </a:xfrm>
          <a:custGeom>
            <a:avLst/>
            <a:gdLst/>
            <a:ahLst/>
            <a:cxnLst>
              <a:cxn ang="0">
                <a:pos x="wd2" y="hd2"/>
              </a:cxn>
              <a:cxn ang="5400000">
                <a:pos x="wd2" y="hd2"/>
              </a:cxn>
              <a:cxn ang="10800000">
                <a:pos x="wd2" y="hd2"/>
              </a:cxn>
              <a:cxn ang="16200000">
                <a:pos x="wd2" y="hd2"/>
              </a:cxn>
            </a:cxnLst>
            <a:rect l="0" t="0" r="r" b="b"/>
            <a:pathLst>
              <a:path w="21259" h="21600" extrusionOk="0">
                <a:moveTo>
                  <a:pt x="0" y="0"/>
                </a:moveTo>
                <a:lnTo>
                  <a:pt x="18277" y="0"/>
                </a:lnTo>
                <a:cubicBezTo>
                  <a:pt x="18981" y="0"/>
                  <a:pt x="19616" y="1415"/>
                  <a:pt x="19884" y="3580"/>
                </a:cubicBezTo>
                <a:lnTo>
                  <a:pt x="21125" y="13582"/>
                </a:lnTo>
                <a:cubicBezTo>
                  <a:pt x="21600" y="17403"/>
                  <a:pt x="20758" y="21600"/>
                  <a:pt x="19518" y="21600"/>
                </a:cubicBezTo>
                <a:lnTo>
                  <a:pt x="1741" y="21600"/>
                </a:lnTo>
                <a:cubicBezTo>
                  <a:pt x="780" y="21600"/>
                  <a:pt x="0" y="19000"/>
                  <a:pt x="0" y="15795"/>
                </a:cubicBezTo>
                <a:lnTo>
                  <a:pt x="0" y="0"/>
                </a:lnTo>
                <a:close/>
              </a:path>
            </a:pathLst>
          </a:custGeom>
          <a:solidFill>
            <a:sysClr val="windowText" lastClr="000000">
              <a:lumMod val="65000"/>
              <a:lumOff val="35000"/>
            </a:sysClr>
          </a:solidFill>
          <a:ln w="12700">
            <a:miter lim="400000"/>
          </a:ln>
        </p:spPr>
        <p:txBody>
          <a:bodyPr lIns="18288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4400" b="1" i="0" u="none" strike="noStrike" kern="0" cap="none" spc="0" normalizeH="0" baseline="0" noProof="0">
                <a:ln>
                  <a:noFill/>
                </a:ln>
                <a:solidFill>
                  <a:srgbClr val="F1EEEF"/>
                </a:solidFill>
                <a:effectLst/>
                <a:uLnTx/>
                <a:uFillTx/>
              </a:rPr>
              <a:t>04</a:t>
            </a:r>
            <a:endParaRPr kumimoji="0" sz="4400" b="1" i="0" u="none" strike="noStrike" kern="0" cap="none" spc="0" normalizeH="0" baseline="0" noProof="0">
              <a:ln>
                <a:noFill/>
              </a:ln>
              <a:solidFill>
                <a:srgbClr val="F1EEEF"/>
              </a:solidFill>
              <a:effectLst/>
              <a:uLnTx/>
              <a:uFillTx/>
            </a:endParaRPr>
          </a:p>
        </p:txBody>
      </p:sp>
      <p:pic>
        <p:nvPicPr>
          <p:cNvPr id="59" name="Graphic 58" descr="Fire">
            <a:extLst>
              <a:ext uri="{FF2B5EF4-FFF2-40B4-BE49-F238E27FC236}">
                <a16:creationId xmlns:a16="http://schemas.microsoft.com/office/drawing/2014/main" id="{F3531E88-C3A6-2441-ADD7-A27A61962A4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531946" y="6143740"/>
            <a:ext cx="621792" cy="621792"/>
          </a:xfrm>
          <a:prstGeom prst="rect">
            <a:avLst/>
          </a:prstGeom>
        </p:spPr>
      </p:pic>
      <p:pic>
        <p:nvPicPr>
          <p:cNvPr id="2" name="Picture 1" descr="A close up of a logo&#10;&#10;Description automatically generated">
            <a:extLst>
              <a:ext uri="{FF2B5EF4-FFF2-40B4-BE49-F238E27FC236}">
                <a16:creationId xmlns:a16="http://schemas.microsoft.com/office/drawing/2014/main" id="{889FFB2F-87BF-4435-8DD7-2E190B03AD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7454242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2"/>
          <a:srcRect/>
          <a:stretch>
            <a:fillRect/>
          </a:stretch>
        </p:blipFill>
        <p:spPr>
          <a:xfrm>
            <a:off x="189716" y="6399055"/>
            <a:ext cx="1031871" cy="263987"/>
          </a:xfrm>
          <a:prstGeom prst="rect">
            <a:avLst/>
          </a:prstGeom>
        </p:spPr>
      </p:pic>
      <p:sp>
        <p:nvSpPr>
          <p:cNvPr id="32" name="Rectangle 31">
            <a:extLst>
              <a:ext uri="{FF2B5EF4-FFF2-40B4-BE49-F238E27FC236}">
                <a16:creationId xmlns:a16="http://schemas.microsoft.com/office/drawing/2014/main" id="{5C2CD6F0-D676-D040-9455-96EDF538D4E3}"/>
              </a:ext>
            </a:extLst>
          </p:cNvPr>
          <p:cNvSpPr/>
          <p:nvPr/>
        </p:nvSpPr>
        <p:spPr>
          <a:xfrm>
            <a:off x="297648" y="4943859"/>
            <a:ext cx="6471203" cy="1200329"/>
          </a:xfrm>
          <a:prstGeom prst="rect">
            <a:avLst/>
          </a:prstGeom>
        </p:spPr>
        <p:txBody>
          <a:bodyPr wrap="square" anchor="t">
            <a:spAutoFit/>
          </a:bodyPr>
          <a:lstStyle/>
          <a:p>
            <a:pPr defTabSz="914400">
              <a:defRPr/>
            </a:pPr>
            <a:r>
              <a:rPr lang="en-US" b="1">
                <a:solidFill>
                  <a:prstClr val="black">
                    <a:lumMod val="95000"/>
                    <a:lumOff val="5000"/>
                  </a:prstClr>
                </a:solidFill>
                <a:latin typeface="Arial" panose="020B0604020202020204" pitchFamily="34" charset="0"/>
                <a:cs typeface="Arial" panose="020B0604020202020204" pitchFamily="34" charset="0"/>
              </a:rPr>
              <a:t>Note:</a:t>
            </a:r>
            <a:r>
              <a:rPr lang="en-US">
                <a:solidFill>
                  <a:prstClr val="black">
                    <a:lumMod val="95000"/>
                    <a:lumOff val="5000"/>
                  </a:prstClr>
                </a:solidFill>
                <a:latin typeface="Arial" panose="020B0604020202020204" pitchFamily="34" charset="0"/>
                <a:cs typeface="Arial" panose="020B0604020202020204" pitchFamily="34" charset="0"/>
              </a:rPr>
              <a:t> </a:t>
            </a:r>
          </a:p>
          <a:p>
            <a:pPr marL="457200" indent="-457200" defTabSz="914400">
              <a:buFont typeface="Arial" panose="020B0604020202020204" pitchFamily="34" charset="0"/>
              <a:buChar char="•"/>
              <a:defRPr/>
            </a:pPr>
            <a:r>
              <a:rPr lang="en-US">
                <a:solidFill>
                  <a:prstClr val="black">
                    <a:lumMod val="95000"/>
                    <a:lumOff val="5000"/>
                  </a:prstClr>
                </a:solidFill>
                <a:latin typeface="Arial" panose="020B0604020202020204" pitchFamily="34" charset="0"/>
                <a:cs typeface="Arial" panose="020B0604020202020204" pitchFamily="34" charset="0"/>
              </a:rPr>
              <a:t>Guardians can’t sign in to Classroom directly. They need to receive email summaries through another account.</a:t>
            </a:r>
          </a:p>
          <a:p>
            <a:pPr marL="457200" indent="-457200" defTabSz="914400">
              <a:buFont typeface="Arial" panose="020B0604020202020204" pitchFamily="34" charset="0"/>
              <a:buChar char="•"/>
              <a:defRPr/>
            </a:pPr>
            <a:r>
              <a:rPr lang="en-US">
                <a:solidFill>
                  <a:prstClr val="black">
                    <a:lumMod val="95000"/>
                    <a:lumOff val="5000"/>
                  </a:prstClr>
                </a:solidFill>
                <a:latin typeface="Arial" panose="020B0604020202020204" pitchFamily="34" charset="0"/>
                <a:cs typeface="Arial" panose="020B0604020202020204" pitchFamily="34" charset="0"/>
              </a:rPr>
              <a:t>This is a G Suite exclusive feature.</a:t>
            </a:r>
          </a:p>
        </p:txBody>
      </p:sp>
      <p:sp>
        <p:nvSpPr>
          <p:cNvPr id="33" name="Rectangle 32">
            <a:extLst>
              <a:ext uri="{FF2B5EF4-FFF2-40B4-BE49-F238E27FC236}">
                <a16:creationId xmlns:a16="http://schemas.microsoft.com/office/drawing/2014/main" id="{9B2F2174-03D1-DD4E-827F-68993E3E957F}"/>
              </a:ext>
            </a:extLst>
          </p:cNvPr>
          <p:cNvSpPr/>
          <p:nvPr/>
        </p:nvSpPr>
        <p:spPr>
          <a:xfrm>
            <a:off x="297648" y="2214949"/>
            <a:ext cx="6594511" cy="265985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defTabSz="914400">
              <a:buFont typeface="Arial" panose="020B0604020202020204" pitchFamily="34" charset="0"/>
              <a:buChar char="•"/>
              <a:defRPr/>
            </a:pPr>
            <a:r>
              <a:rPr lang="en-US" sz="2800">
                <a:solidFill>
                  <a:prstClr val="black">
                    <a:lumMod val="95000"/>
                    <a:lumOff val="5000"/>
                  </a:prstClr>
                </a:solidFill>
                <a:latin typeface="Arial" panose="020B0604020202020204" pitchFamily="34" charset="0"/>
                <a:cs typeface="Arial" panose="020B0604020202020204" pitchFamily="34" charset="0"/>
              </a:rPr>
              <a:t>Get an email summary of their student’s work. This summary includes information about missing work, upcoming assignments, and class activity.</a:t>
            </a:r>
          </a:p>
        </p:txBody>
      </p:sp>
      <p:sp>
        <p:nvSpPr>
          <p:cNvPr id="34" name="Half Frame 33">
            <a:extLst>
              <a:ext uri="{FF2B5EF4-FFF2-40B4-BE49-F238E27FC236}">
                <a16:creationId xmlns:a16="http://schemas.microsoft.com/office/drawing/2014/main" id="{C897D70C-4950-1149-B43B-CBB8897AAADA}"/>
              </a:ext>
            </a:extLst>
          </p:cNvPr>
          <p:cNvSpPr/>
          <p:nvPr/>
        </p:nvSpPr>
        <p:spPr>
          <a:xfrm>
            <a:off x="297648" y="2214949"/>
            <a:ext cx="1879239" cy="1666524"/>
          </a:xfrm>
          <a:prstGeom prst="halfFrame">
            <a:avLst>
              <a:gd name="adj1" fmla="val 18627"/>
              <a:gd name="adj2" fmla="val 171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 name="Picture 34">
            <a:extLst>
              <a:ext uri="{FF2B5EF4-FFF2-40B4-BE49-F238E27FC236}">
                <a16:creationId xmlns:a16="http://schemas.microsoft.com/office/drawing/2014/main" id="{FAF9EFFA-81C2-9C4D-8A10-9D99D543DDC3}"/>
              </a:ext>
            </a:extLst>
          </p:cNvPr>
          <p:cNvPicPr>
            <a:picLocks noChangeAspect="1"/>
          </p:cNvPicPr>
          <p:nvPr/>
        </p:nvPicPr>
        <p:blipFill>
          <a:blip r:embed="rId3"/>
          <a:stretch>
            <a:fillRect/>
          </a:stretch>
        </p:blipFill>
        <p:spPr>
          <a:xfrm>
            <a:off x="10894" y="0"/>
            <a:ext cx="12192000" cy="1544166"/>
          </a:xfrm>
          <a:prstGeom prst="rect">
            <a:avLst/>
          </a:prstGeom>
        </p:spPr>
      </p:pic>
      <p:sp>
        <p:nvSpPr>
          <p:cNvPr id="11" name="TextBox 19">
            <a:extLst>
              <a:ext uri="{FF2B5EF4-FFF2-40B4-BE49-F238E27FC236}">
                <a16:creationId xmlns:a16="http://schemas.microsoft.com/office/drawing/2014/main" id="{0F08AB48-9E06-854C-894A-E0F6DBA36F96}"/>
              </a:ext>
            </a:extLst>
          </p:cNvPr>
          <p:cNvSpPr txBox="1"/>
          <p:nvPr/>
        </p:nvSpPr>
        <p:spPr>
          <a:xfrm>
            <a:off x="172783" y="1417727"/>
            <a:ext cx="12002284" cy="760336"/>
          </a:xfrm>
          <a:prstGeom prst="rect">
            <a:avLst/>
          </a:prstGeom>
        </p:spPr>
        <p:txBody>
          <a:bodyPr wrap="square" lIns="0" tIns="0" rIns="0" bIns="0" rtlCol="0" anchor="t">
            <a:spAutoFit/>
          </a:bodyPr>
          <a:lstStyle/>
          <a:p>
            <a:pPr lvl="0" defTabSz="914400">
              <a:lnSpc>
                <a:spcPts val="6546"/>
              </a:lnSpc>
            </a:pPr>
            <a:r>
              <a:rPr lang="en-US" sz="3600" b="1">
                <a:latin typeface="Arial Black"/>
                <a:cs typeface="Arial"/>
              </a:rPr>
              <a:t>Features available for Guardians/Parents</a:t>
            </a:r>
          </a:p>
        </p:txBody>
      </p:sp>
      <p:pic>
        <p:nvPicPr>
          <p:cNvPr id="7170" name="Picture 2" descr="Quick Start: Getting on Google Classroom">
            <a:extLst>
              <a:ext uri="{FF2B5EF4-FFF2-40B4-BE49-F238E27FC236}">
                <a16:creationId xmlns:a16="http://schemas.microsoft.com/office/drawing/2014/main" id="{8A7D5F42-7D6F-1E42-9AFB-1CB320291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159" y="2211929"/>
            <a:ext cx="5002193" cy="37468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 up of a logo&#10;&#10;Description automatically generated">
            <a:extLst>
              <a:ext uri="{FF2B5EF4-FFF2-40B4-BE49-F238E27FC236}">
                <a16:creationId xmlns:a16="http://schemas.microsoft.com/office/drawing/2014/main" id="{08D936A0-684F-47BC-9A32-9B7E6D30F2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3424886" cy="1220812"/>
          </a:xfrm>
          <a:prstGeom prst="rect">
            <a:avLst/>
          </a:prstGeom>
        </p:spPr>
      </p:pic>
    </p:spTree>
    <p:extLst>
      <p:ext uri="{BB962C8B-B14F-4D97-AF65-F5344CB8AC3E}">
        <p14:creationId xmlns:p14="http://schemas.microsoft.com/office/powerpoint/2010/main" val="13744553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ABDBC12-1643-4C9D-9153-CC3114CC6FD0}"/>
              </a:ext>
            </a:extLst>
          </p:cNvPr>
          <p:cNvGrpSpPr/>
          <p:nvPr/>
        </p:nvGrpSpPr>
        <p:grpSpPr>
          <a:xfrm>
            <a:off x="0" y="-53195"/>
            <a:ext cx="12251517" cy="1802431"/>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2"/>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2"/>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2"/>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1" y="-32794"/>
            <a:ext cx="8429739" cy="1583906"/>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61753"/>
            <a:ext cx="8429740"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3543437" y="-57293"/>
            <a:ext cx="4916039" cy="1616593"/>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3297151" y="62505"/>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189716" y="6399055"/>
            <a:ext cx="1031871" cy="263987"/>
          </a:xfrm>
          <a:prstGeom prst="rect">
            <a:avLst/>
          </a:prstGeom>
        </p:spPr>
      </p:pic>
      <p:sp>
        <p:nvSpPr>
          <p:cNvPr id="26" name="Rectangle 25">
            <a:extLst>
              <a:ext uri="{FF2B5EF4-FFF2-40B4-BE49-F238E27FC236}">
                <a16:creationId xmlns:a16="http://schemas.microsoft.com/office/drawing/2014/main" id="{4B41D269-690A-5846-96C0-F99E27C20818}"/>
              </a:ext>
            </a:extLst>
          </p:cNvPr>
          <p:cNvSpPr/>
          <p:nvPr/>
        </p:nvSpPr>
        <p:spPr>
          <a:xfrm>
            <a:off x="8429739" y="3152763"/>
            <a:ext cx="2614456" cy="830997"/>
          </a:xfrm>
          <a:prstGeom prst="rect">
            <a:avLst/>
          </a:prstGeom>
        </p:spPr>
        <p:txBody>
          <a:bodyPr wrap="square" anchor="t">
            <a:spAutoFit/>
          </a:bodyPr>
          <a:lstStyle/>
          <a:p>
            <a:pPr defTabSz="914400">
              <a:defRPr/>
            </a:pPr>
            <a:r>
              <a:rPr lang="en-US" sz="1600">
                <a:solidFill>
                  <a:srgbClr val="004AAD"/>
                </a:solidFill>
                <a:latin typeface="Arial" panose="020B0604020202020204" pitchFamily="34" charset="0"/>
                <a:cs typeface="Arial" panose="020B0604020202020204" pitchFamily="34" charset="0"/>
              </a:rPr>
              <a:t>This is what an email invite looks like when received by parents/guardians</a:t>
            </a:r>
          </a:p>
        </p:txBody>
      </p:sp>
      <p:pic>
        <p:nvPicPr>
          <p:cNvPr id="1026" name="Picture 2" descr="friEdTechnology: The Definitive Guide to Google Classroom &quot;Parent View&quot; aka  Guardian Summaries">
            <a:extLst>
              <a:ext uri="{FF2B5EF4-FFF2-40B4-BE49-F238E27FC236}">
                <a16:creationId xmlns:a16="http://schemas.microsoft.com/office/drawing/2014/main" id="{63B08310-E295-314F-AA33-0DC99640D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1484" y="1835722"/>
            <a:ext cx="4539944" cy="470325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9765419-08F5-B54A-970F-4AC7A42E95DB}"/>
              </a:ext>
            </a:extLst>
          </p:cNvPr>
          <p:cNvSpPr txBox="1"/>
          <p:nvPr/>
        </p:nvSpPr>
        <p:spPr>
          <a:xfrm>
            <a:off x="189716" y="1612417"/>
            <a:ext cx="1818289" cy="369332"/>
          </a:xfrm>
          <a:prstGeom prst="rect">
            <a:avLst/>
          </a:prstGeom>
          <a:noFill/>
        </p:spPr>
        <p:txBody>
          <a:bodyPr wrap="square" rtlCol="0">
            <a:spAutoFit/>
          </a:bodyPr>
          <a:lstStyle/>
          <a:p>
            <a:r>
              <a:rPr lang="en-US">
                <a:solidFill>
                  <a:srgbClr val="004AAD"/>
                </a:solidFill>
              </a:rPr>
              <a:t>Continuation…</a:t>
            </a:r>
          </a:p>
        </p:txBody>
      </p:sp>
      <p:sp>
        <p:nvSpPr>
          <p:cNvPr id="36" name="Rectangle 35">
            <a:extLst>
              <a:ext uri="{FF2B5EF4-FFF2-40B4-BE49-F238E27FC236}">
                <a16:creationId xmlns:a16="http://schemas.microsoft.com/office/drawing/2014/main" id="{E891D855-B3D1-5D42-A25F-03783C596931}"/>
              </a:ext>
            </a:extLst>
          </p:cNvPr>
          <p:cNvSpPr/>
          <p:nvPr/>
        </p:nvSpPr>
        <p:spPr>
          <a:xfrm>
            <a:off x="8459476" y="4191577"/>
            <a:ext cx="2614456" cy="830997"/>
          </a:xfrm>
          <a:prstGeom prst="rect">
            <a:avLst/>
          </a:prstGeom>
        </p:spPr>
        <p:txBody>
          <a:bodyPr wrap="square" anchor="t">
            <a:spAutoFit/>
          </a:bodyPr>
          <a:lstStyle/>
          <a:p>
            <a:pPr defTabSz="914400">
              <a:defRPr/>
            </a:pPr>
            <a:r>
              <a:rPr lang="en-US" sz="1600">
                <a:solidFill>
                  <a:srgbClr val="004AAD"/>
                </a:solidFill>
                <a:latin typeface="Arial" panose="020B0604020202020204" pitchFamily="34" charset="0"/>
                <a:cs typeface="Arial" panose="020B0604020202020204" pitchFamily="34" charset="0"/>
              </a:rPr>
              <a:t>*G Suite administrator must turn on this feature to work</a:t>
            </a:r>
          </a:p>
        </p:txBody>
      </p:sp>
      <p:pic>
        <p:nvPicPr>
          <p:cNvPr id="2" name="Picture 1" descr="A close up of a logo&#10;&#10;Description automatically generated">
            <a:extLst>
              <a:ext uri="{FF2B5EF4-FFF2-40B4-BE49-F238E27FC236}">
                <a16:creationId xmlns:a16="http://schemas.microsoft.com/office/drawing/2014/main" id="{2D38A745-6E6A-416E-9C91-3F28D8E01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10080669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grpSp>
        <p:nvGrpSpPr>
          <p:cNvPr id="2" name="Group 2"/>
          <p:cNvGrpSpPr/>
          <p:nvPr/>
        </p:nvGrpSpPr>
        <p:grpSpPr>
          <a:xfrm>
            <a:off x="8045699" y="0"/>
            <a:ext cx="4146301" cy="6858000"/>
            <a:chOff x="0" y="0"/>
            <a:chExt cx="1913890" cy="3165582"/>
          </a:xfrm>
        </p:grpSpPr>
        <p:sp>
          <p:nvSpPr>
            <p:cNvPr id="3" name="Freeform 3"/>
            <p:cNvSpPr/>
            <p:nvPr/>
          </p:nvSpPr>
          <p:spPr>
            <a:xfrm>
              <a:off x="0" y="0"/>
              <a:ext cx="1913890" cy="3165582"/>
            </a:xfrm>
            <a:custGeom>
              <a:avLst/>
              <a:gdLst/>
              <a:ahLst/>
              <a:cxnLst/>
              <a:rect l="l" t="t" r="r" b="b"/>
              <a:pathLst>
                <a:path w="1913890" h="3165582">
                  <a:moveTo>
                    <a:pt x="0" y="0"/>
                  </a:moveTo>
                  <a:lnTo>
                    <a:pt x="1913890" y="0"/>
                  </a:lnTo>
                  <a:lnTo>
                    <a:pt x="1913890" y="3165582"/>
                  </a:lnTo>
                  <a:lnTo>
                    <a:pt x="0" y="3165582"/>
                  </a:lnTo>
                  <a:close/>
                </a:path>
              </a:pathLst>
            </a:custGeom>
            <a:solidFill>
              <a:srgbClr val="004AAD"/>
            </a:solidFill>
          </p:spPr>
        </p:sp>
      </p:grpSp>
      <p:grpSp>
        <p:nvGrpSpPr>
          <p:cNvPr id="5" name="Group 5"/>
          <p:cNvGrpSpPr/>
          <p:nvPr/>
        </p:nvGrpSpPr>
        <p:grpSpPr>
          <a:xfrm>
            <a:off x="8285928" y="395450"/>
            <a:ext cx="3665779" cy="7305527"/>
            <a:chOff x="0" y="0"/>
            <a:chExt cx="7331559" cy="14611053"/>
          </a:xfrm>
        </p:grpSpPr>
        <p:pic>
          <p:nvPicPr>
            <p:cNvPr id="6" name="Picture 6"/>
            <p:cNvPicPr>
              <a:picLocks noChangeAspect="1"/>
            </p:cNvPicPr>
            <p:nvPr/>
          </p:nvPicPr>
          <p:blipFill>
            <a:blip r:embed="rId3"/>
            <a:srcRect/>
            <a:stretch>
              <a:fillRect/>
            </a:stretch>
          </p:blipFill>
          <p:spPr>
            <a:xfrm>
              <a:off x="0" y="0"/>
              <a:ext cx="3445246" cy="3204079"/>
            </a:xfrm>
            <a:prstGeom prst="rect">
              <a:avLst/>
            </a:prstGeom>
          </p:spPr>
        </p:pic>
        <p:pic>
          <p:nvPicPr>
            <p:cNvPr id="7" name="Picture 7"/>
            <p:cNvPicPr>
              <a:picLocks noChangeAspect="1"/>
            </p:cNvPicPr>
            <p:nvPr/>
          </p:nvPicPr>
          <p:blipFill>
            <a:blip r:embed="rId3"/>
            <a:srcRect/>
            <a:stretch>
              <a:fillRect/>
            </a:stretch>
          </p:blipFill>
          <p:spPr>
            <a:xfrm>
              <a:off x="3886313" y="0"/>
              <a:ext cx="3445246" cy="3204079"/>
            </a:xfrm>
            <a:prstGeom prst="rect">
              <a:avLst/>
            </a:prstGeom>
          </p:spPr>
        </p:pic>
        <p:pic>
          <p:nvPicPr>
            <p:cNvPr id="8" name="Picture 8"/>
            <p:cNvPicPr>
              <a:picLocks noChangeAspect="1"/>
            </p:cNvPicPr>
            <p:nvPr/>
          </p:nvPicPr>
          <p:blipFill>
            <a:blip r:embed="rId3"/>
            <a:srcRect/>
            <a:stretch>
              <a:fillRect/>
            </a:stretch>
          </p:blipFill>
          <p:spPr>
            <a:xfrm>
              <a:off x="0" y="3794565"/>
              <a:ext cx="3445246" cy="3204079"/>
            </a:xfrm>
            <a:prstGeom prst="rect">
              <a:avLst/>
            </a:prstGeom>
          </p:spPr>
        </p:pic>
        <p:pic>
          <p:nvPicPr>
            <p:cNvPr id="9" name="Picture 9"/>
            <p:cNvPicPr>
              <a:picLocks noChangeAspect="1"/>
            </p:cNvPicPr>
            <p:nvPr/>
          </p:nvPicPr>
          <p:blipFill>
            <a:blip r:embed="rId3"/>
            <a:srcRect/>
            <a:stretch>
              <a:fillRect/>
            </a:stretch>
          </p:blipFill>
          <p:spPr>
            <a:xfrm>
              <a:off x="3886313" y="3794565"/>
              <a:ext cx="3445246" cy="3204079"/>
            </a:xfrm>
            <a:prstGeom prst="rect">
              <a:avLst/>
            </a:prstGeom>
          </p:spPr>
        </p:pic>
        <p:pic>
          <p:nvPicPr>
            <p:cNvPr id="10" name="Picture 10"/>
            <p:cNvPicPr>
              <a:picLocks noChangeAspect="1"/>
            </p:cNvPicPr>
            <p:nvPr/>
          </p:nvPicPr>
          <p:blipFill>
            <a:blip r:embed="rId3"/>
            <a:srcRect/>
            <a:stretch>
              <a:fillRect/>
            </a:stretch>
          </p:blipFill>
          <p:spPr>
            <a:xfrm>
              <a:off x="0" y="7612409"/>
              <a:ext cx="3445246" cy="3204079"/>
            </a:xfrm>
            <a:prstGeom prst="rect">
              <a:avLst/>
            </a:prstGeom>
          </p:spPr>
        </p:pic>
        <p:pic>
          <p:nvPicPr>
            <p:cNvPr id="11" name="Picture 11"/>
            <p:cNvPicPr>
              <a:picLocks noChangeAspect="1"/>
            </p:cNvPicPr>
            <p:nvPr/>
          </p:nvPicPr>
          <p:blipFill>
            <a:blip r:embed="rId3"/>
            <a:srcRect/>
            <a:stretch>
              <a:fillRect/>
            </a:stretch>
          </p:blipFill>
          <p:spPr>
            <a:xfrm>
              <a:off x="3886313" y="7612409"/>
              <a:ext cx="3445246" cy="3204079"/>
            </a:xfrm>
            <a:prstGeom prst="rect">
              <a:avLst/>
            </a:prstGeom>
          </p:spPr>
        </p:pic>
        <p:pic>
          <p:nvPicPr>
            <p:cNvPr id="12" name="Picture 12"/>
            <p:cNvPicPr>
              <a:picLocks noChangeAspect="1"/>
            </p:cNvPicPr>
            <p:nvPr/>
          </p:nvPicPr>
          <p:blipFill>
            <a:blip r:embed="rId3"/>
            <a:srcRect/>
            <a:stretch>
              <a:fillRect/>
            </a:stretch>
          </p:blipFill>
          <p:spPr>
            <a:xfrm>
              <a:off x="0" y="11406974"/>
              <a:ext cx="3445246" cy="3204079"/>
            </a:xfrm>
            <a:prstGeom prst="rect">
              <a:avLst/>
            </a:prstGeom>
          </p:spPr>
        </p:pic>
        <p:pic>
          <p:nvPicPr>
            <p:cNvPr id="13" name="Picture 13"/>
            <p:cNvPicPr>
              <a:picLocks noChangeAspect="1"/>
            </p:cNvPicPr>
            <p:nvPr/>
          </p:nvPicPr>
          <p:blipFill>
            <a:blip r:embed="rId3"/>
            <a:srcRect/>
            <a:stretch>
              <a:fillRect/>
            </a:stretch>
          </p:blipFill>
          <p:spPr>
            <a:xfrm>
              <a:off x="3886313" y="11406974"/>
              <a:ext cx="3445246" cy="3204079"/>
            </a:xfrm>
            <a:prstGeom prst="rect">
              <a:avLst/>
            </a:prstGeom>
          </p:spPr>
        </p:pic>
      </p:grpSp>
      <p:grpSp>
        <p:nvGrpSpPr>
          <p:cNvPr id="14" name="Group 14"/>
          <p:cNvGrpSpPr/>
          <p:nvPr/>
        </p:nvGrpSpPr>
        <p:grpSpPr>
          <a:xfrm rot="-10800000">
            <a:off x="9301505" y="3938804"/>
            <a:ext cx="3889937" cy="3889937"/>
            <a:chOff x="0" y="0"/>
            <a:chExt cx="7779875" cy="7779875"/>
          </a:xfrm>
        </p:grpSpPr>
        <p:pic>
          <p:nvPicPr>
            <p:cNvPr id="15" name="Picture 15"/>
            <p:cNvPicPr>
              <a:picLocks noChangeAspect="1"/>
            </p:cNvPicPr>
            <p:nvPr/>
          </p:nvPicPr>
          <p:blipFill>
            <a:blip r:embed="rId4"/>
            <a:srcRect/>
            <a:stretch>
              <a:fillRect/>
            </a:stretch>
          </p:blipFill>
          <p:spPr>
            <a:xfrm rot="2700000">
              <a:off x="1753385" y="525288"/>
              <a:ext cx="4273105" cy="6729299"/>
            </a:xfrm>
            <a:prstGeom prst="rect">
              <a:avLst/>
            </a:prstGeom>
          </p:spPr>
        </p:pic>
        <p:grpSp>
          <p:nvGrpSpPr>
            <p:cNvPr id="16" name="Group 16"/>
            <p:cNvGrpSpPr/>
            <p:nvPr/>
          </p:nvGrpSpPr>
          <p:grpSpPr>
            <a:xfrm rot="2672733">
              <a:off x="2100288" y="4274648"/>
              <a:ext cx="5340417" cy="952867"/>
              <a:chOff x="0" y="0"/>
              <a:chExt cx="2731296" cy="487333"/>
            </a:xfrm>
          </p:grpSpPr>
          <p:sp>
            <p:nvSpPr>
              <p:cNvPr id="17" name="Freeform 17"/>
              <p:cNvSpPr/>
              <p:nvPr/>
            </p:nvSpPr>
            <p:spPr>
              <a:xfrm>
                <a:off x="0" y="0"/>
                <a:ext cx="2731296" cy="487333"/>
              </a:xfrm>
              <a:custGeom>
                <a:avLst/>
                <a:gdLst/>
                <a:ahLst/>
                <a:cxnLst/>
                <a:rect l="l" t="t" r="r" b="b"/>
                <a:pathLst>
                  <a:path w="2731296" h="487333">
                    <a:moveTo>
                      <a:pt x="0" y="0"/>
                    </a:moveTo>
                    <a:lnTo>
                      <a:pt x="2731296" y="0"/>
                    </a:lnTo>
                    <a:lnTo>
                      <a:pt x="2731296" y="487333"/>
                    </a:lnTo>
                    <a:lnTo>
                      <a:pt x="0" y="487333"/>
                    </a:lnTo>
                    <a:close/>
                  </a:path>
                </a:pathLst>
              </a:custGeom>
              <a:solidFill>
                <a:srgbClr val="FFFFFF"/>
              </a:solidFill>
            </p:spPr>
            <p:txBody>
              <a:bodyPr/>
              <a:lstStyle/>
              <a:p>
                <a:pPr defTabSz="609630"/>
                <a:endParaRPr lang="en-PH" sz="1200">
                  <a:solidFill>
                    <a:prstClr val="black"/>
                  </a:solidFill>
                  <a:latin typeface="Calibri"/>
                </a:endParaRPr>
              </a:p>
            </p:txBody>
          </p:sp>
        </p:grpSp>
      </p:grpSp>
      <p:pic>
        <p:nvPicPr>
          <p:cNvPr id="18" name="Picture 18"/>
          <p:cNvPicPr>
            <a:picLocks noChangeAspect="1"/>
          </p:cNvPicPr>
          <p:nvPr/>
        </p:nvPicPr>
        <p:blipFill>
          <a:blip r:embed="rId5"/>
          <a:srcRect/>
          <a:stretch>
            <a:fillRect/>
          </a:stretch>
        </p:blipFill>
        <p:spPr>
          <a:xfrm>
            <a:off x="802271" y="6196556"/>
            <a:ext cx="1497650" cy="492977"/>
          </a:xfrm>
          <a:prstGeom prst="rect">
            <a:avLst/>
          </a:prstGeom>
        </p:spPr>
      </p:pic>
      <p:grpSp>
        <p:nvGrpSpPr>
          <p:cNvPr id="24" name="Group 23">
            <a:extLst>
              <a:ext uri="{FF2B5EF4-FFF2-40B4-BE49-F238E27FC236}">
                <a16:creationId xmlns:a16="http://schemas.microsoft.com/office/drawing/2014/main" id="{0D97E81B-D9CA-4620-A0B3-410DC660CCBA}"/>
              </a:ext>
            </a:extLst>
          </p:cNvPr>
          <p:cNvGrpSpPr/>
          <p:nvPr/>
        </p:nvGrpSpPr>
        <p:grpSpPr>
          <a:xfrm>
            <a:off x="5030534" y="5877313"/>
            <a:ext cx="2772981" cy="830329"/>
            <a:chOff x="7545800" y="8815969"/>
            <a:chExt cx="4159472" cy="1245494"/>
          </a:xfrm>
        </p:grpSpPr>
        <p:sp>
          <p:nvSpPr>
            <p:cNvPr id="19" name="TextBox 19"/>
            <p:cNvSpPr txBox="1"/>
            <p:nvPr/>
          </p:nvSpPr>
          <p:spPr>
            <a:xfrm>
              <a:off x="9071521" y="8815969"/>
              <a:ext cx="1137425" cy="776943"/>
            </a:xfrm>
            <a:prstGeom prst="rect">
              <a:avLst/>
            </a:prstGeom>
          </p:spPr>
          <p:txBody>
            <a:bodyPr wrap="square" lIns="0" tIns="0" rIns="0" bIns="0" rtlCol="0" anchor="t">
              <a:spAutoFit/>
            </a:bodyPr>
            <a:lstStyle/>
            <a:p>
              <a:pPr algn="ctr" defTabSz="609630">
                <a:lnSpc>
                  <a:spcPts val="4854"/>
                </a:lnSpc>
              </a:pPr>
              <a:r>
                <a:rPr lang="en-US" sz="1600">
                  <a:solidFill>
                    <a:srgbClr val="FFFFFF"/>
                  </a:solidFill>
                  <a:latin typeface="Raleway Heavy"/>
                </a:rPr>
                <a:t>ICT</a:t>
              </a:r>
              <a:endParaRPr lang="en-US" sz="2133">
                <a:solidFill>
                  <a:srgbClr val="FFFFFF"/>
                </a:solidFill>
                <a:latin typeface="Raleway Heavy"/>
              </a:endParaRPr>
            </a:p>
          </p:txBody>
        </p:sp>
        <p:sp>
          <p:nvSpPr>
            <p:cNvPr id="20" name="TextBox 20"/>
            <p:cNvSpPr txBox="1"/>
            <p:nvPr/>
          </p:nvSpPr>
          <p:spPr>
            <a:xfrm>
              <a:off x="7545800" y="9558055"/>
              <a:ext cx="4159472" cy="503408"/>
            </a:xfrm>
            <a:prstGeom prst="rect">
              <a:avLst/>
            </a:prstGeom>
          </p:spPr>
          <p:txBody>
            <a:bodyPr lIns="0" tIns="0" rIns="0" bIns="0" rtlCol="0" anchor="t">
              <a:spAutoFit/>
            </a:bodyPr>
            <a:lstStyle/>
            <a:p>
              <a:pPr algn="ctr" defTabSz="609630">
                <a:lnSpc>
                  <a:spcPts val="1440"/>
                </a:lnSpc>
                <a:spcBef>
                  <a:spcPct val="0"/>
                </a:spcBef>
              </a:pPr>
              <a:r>
                <a:rPr lang="en-US" sz="733">
                  <a:solidFill>
                    <a:srgbClr val="F3F5F0"/>
                  </a:solidFill>
                  <a:latin typeface="Open Sans Light"/>
                </a:rPr>
                <a:t>INFORMATION AND COMMUNICATIONS </a:t>
              </a:r>
            </a:p>
            <a:p>
              <a:pPr algn="ctr" defTabSz="609630">
                <a:lnSpc>
                  <a:spcPts val="1440"/>
                </a:lnSpc>
                <a:spcBef>
                  <a:spcPct val="0"/>
                </a:spcBef>
              </a:pPr>
              <a:r>
                <a:rPr lang="en-US" sz="733">
                  <a:solidFill>
                    <a:srgbClr val="F3F5F0"/>
                  </a:solidFill>
                  <a:latin typeface="Open Sans Light"/>
                </a:rPr>
                <a:t>TECHNOLOGY</a:t>
              </a:r>
            </a:p>
          </p:txBody>
        </p:sp>
      </p:grpSp>
      <p:sp>
        <p:nvSpPr>
          <p:cNvPr id="21" name="Rectangle 20">
            <a:extLst>
              <a:ext uri="{FF2B5EF4-FFF2-40B4-BE49-F238E27FC236}">
                <a16:creationId xmlns:a16="http://schemas.microsoft.com/office/drawing/2014/main" id="{071F0125-FA07-4FF0-A405-EFBBCCC6AE6F}"/>
              </a:ext>
            </a:extLst>
          </p:cNvPr>
          <p:cNvSpPr/>
          <p:nvPr/>
        </p:nvSpPr>
        <p:spPr>
          <a:xfrm>
            <a:off x="0" y="0"/>
            <a:ext cx="8045699"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PH" sz="1200">
              <a:solidFill>
                <a:prstClr val="white"/>
              </a:solidFill>
              <a:latin typeface="Calibri"/>
            </a:endParaRPr>
          </a:p>
        </p:txBody>
      </p:sp>
      <p:sp>
        <p:nvSpPr>
          <p:cNvPr id="22" name="Rectangle 21">
            <a:extLst>
              <a:ext uri="{FF2B5EF4-FFF2-40B4-BE49-F238E27FC236}">
                <a16:creationId xmlns:a16="http://schemas.microsoft.com/office/drawing/2014/main" id="{13DBF8D8-4A90-4D11-AFB5-07D5A6C102E5}"/>
              </a:ext>
            </a:extLst>
          </p:cNvPr>
          <p:cNvSpPr/>
          <p:nvPr/>
        </p:nvSpPr>
        <p:spPr>
          <a:xfrm>
            <a:off x="3899398" y="0"/>
            <a:ext cx="4146301" cy="1143000"/>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PH" sz="1200">
              <a:solidFill>
                <a:prstClr val="white"/>
              </a:solidFill>
              <a:latin typeface="Calibri"/>
            </a:endParaRPr>
          </a:p>
        </p:txBody>
      </p:sp>
      <p:sp>
        <p:nvSpPr>
          <p:cNvPr id="23" name="Isosceles Triangle 22">
            <a:extLst>
              <a:ext uri="{FF2B5EF4-FFF2-40B4-BE49-F238E27FC236}">
                <a16:creationId xmlns:a16="http://schemas.microsoft.com/office/drawing/2014/main" id="{E81FAF8D-B1C3-45AA-A79C-2C426DE90BBE}"/>
              </a:ext>
            </a:extLst>
          </p:cNvPr>
          <p:cNvSpPr/>
          <p:nvPr/>
        </p:nvSpPr>
        <p:spPr>
          <a:xfrm rot="5400000">
            <a:off x="3732454" y="151054"/>
            <a:ext cx="1158889" cy="8250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PH" sz="1200">
              <a:solidFill>
                <a:prstClr val="white"/>
              </a:solidFill>
              <a:latin typeface="Calibri"/>
            </a:endParaRPr>
          </a:p>
        </p:txBody>
      </p:sp>
      <p:pic>
        <p:nvPicPr>
          <p:cNvPr id="26" name="Picture 25">
            <a:extLst>
              <a:ext uri="{FF2B5EF4-FFF2-40B4-BE49-F238E27FC236}">
                <a16:creationId xmlns:a16="http://schemas.microsoft.com/office/drawing/2014/main" id="{D33103A4-C33D-A741-9827-A8474FA6A84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1926"/>
          <a:stretch/>
        </p:blipFill>
        <p:spPr>
          <a:xfrm>
            <a:off x="-506627" y="1152682"/>
            <a:ext cx="8547120" cy="5023576"/>
          </a:xfrm>
          <a:prstGeom prst="rect">
            <a:avLst/>
          </a:prstGeom>
        </p:spPr>
      </p:pic>
      <p:sp>
        <p:nvSpPr>
          <p:cNvPr id="27" name="TextBox 9">
            <a:extLst>
              <a:ext uri="{FF2B5EF4-FFF2-40B4-BE49-F238E27FC236}">
                <a16:creationId xmlns:a16="http://schemas.microsoft.com/office/drawing/2014/main" id="{98E0B260-1C76-5F4D-9833-1D2E66DD1614}"/>
              </a:ext>
            </a:extLst>
          </p:cNvPr>
          <p:cNvSpPr txBox="1"/>
          <p:nvPr/>
        </p:nvSpPr>
        <p:spPr>
          <a:xfrm>
            <a:off x="-76714" y="5074131"/>
            <a:ext cx="8237353" cy="984885"/>
          </a:xfrm>
          <a:prstGeom prst="rect">
            <a:avLst/>
          </a:prstGeom>
        </p:spPr>
        <p:txBody>
          <a:bodyPr wrap="square" lIns="0" tIns="0" rIns="0" bIns="0" rtlCol="0" anchor="t">
            <a:spAutoFit/>
          </a:bodyPr>
          <a:lstStyle/>
          <a:p>
            <a:pPr algn="ctr"/>
            <a:r>
              <a:rPr lang="en-US" sz="6200">
                <a:solidFill>
                  <a:srgbClr val="00832D"/>
                </a:solidFill>
                <a:latin typeface="Arial Black"/>
              </a:rPr>
              <a:t>Google Classroom</a:t>
            </a:r>
            <a:endParaRPr lang="en-US" sz="6200">
              <a:solidFill>
                <a:srgbClr val="00832D"/>
              </a:solidFill>
              <a:cs typeface="Calibri"/>
            </a:endParaRPr>
          </a:p>
        </p:txBody>
      </p:sp>
      <p:pic>
        <p:nvPicPr>
          <p:cNvPr id="4" name="Picture 3" descr="A close up of a logo&#10;&#10;Description automatically generated">
            <a:extLst>
              <a:ext uri="{FF2B5EF4-FFF2-40B4-BE49-F238E27FC236}">
                <a16:creationId xmlns:a16="http://schemas.microsoft.com/office/drawing/2014/main" id="{18227829-9DA2-4686-92AD-AA18FA5983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28" y="127864"/>
            <a:ext cx="2475362" cy="8823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6092826" y="3211820"/>
            <a:ext cx="6350" cy="348429"/>
          </a:xfrm>
          <a:prstGeom prst="rect">
            <a:avLst/>
          </a:prstGeom>
        </p:spPr>
        <p:txBody>
          <a:bodyPr lIns="0" tIns="0" rIns="0" bIns="0" rtlCol="0" anchor="t">
            <a:spAutoFit/>
          </a:bodyPr>
          <a:lstStyle/>
          <a:p>
            <a:pPr algn="ctr" defTabSz="609630">
              <a:lnSpc>
                <a:spcPts val="3173"/>
              </a:lnSpc>
              <a:defRPr/>
            </a:pPr>
            <a:endParaRPr sz="1200">
              <a:solidFill>
                <a:prstClr val="black"/>
              </a:solidFill>
              <a:latin typeface="Calibri"/>
            </a:endParaRPr>
          </a:p>
        </p:txBody>
      </p:sp>
      <p:grpSp>
        <p:nvGrpSpPr>
          <p:cNvPr id="19" name="Group 18">
            <a:extLst>
              <a:ext uri="{FF2B5EF4-FFF2-40B4-BE49-F238E27FC236}">
                <a16:creationId xmlns:a16="http://schemas.microsoft.com/office/drawing/2014/main" id="{DABDBC12-1643-4C9D-9153-CC3114CC6FD0}"/>
              </a:ext>
            </a:extLst>
          </p:cNvPr>
          <p:cNvGrpSpPr/>
          <p:nvPr/>
        </p:nvGrpSpPr>
        <p:grpSpPr>
          <a:xfrm>
            <a:off x="0" y="-53195"/>
            <a:ext cx="12251517" cy="1802431"/>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2"/>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2"/>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2"/>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1" y="-32794"/>
            <a:ext cx="8429739" cy="1583906"/>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61753"/>
            <a:ext cx="8429740"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3543437" y="-57293"/>
            <a:ext cx="4916039" cy="1616593"/>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3297151" y="62505"/>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474021" y="6351499"/>
            <a:ext cx="1031871" cy="263987"/>
          </a:xfrm>
          <a:prstGeom prst="rect">
            <a:avLst/>
          </a:prstGeom>
        </p:spPr>
      </p:pic>
      <p:sp>
        <p:nvSpPr>
          <p:cNvPr id="31" name="TextBox 19">
            <a:extLst>
              <a:ext uri="{FF2B5EF4-FFF2-40B4-BE49-F238E27FC236}">
                <a16:creationId xmlns:a16="http://schemas.microsoft.com/office/drawing/2014/main" id="{944E3669-2491-B448-AEB8-BAB03B42BFE1}"/>
              </a:ext>
            </a:extLst>
          </p:cNvPr>
          <p:cNvSpPr txBox="1"/>
          <p:nvPr/>
        </p:nvSpPr>
        <p:spPr>
          <a:xfrm>
            <a:off x="308082" y="1532643"/>
            <a:ext cx="11582187" cy="773802"/>
          </a:xfrm>
          <a:prstGeom prst="rect">
            <a:avLst/>
          </a:prstGeom>
        </p:spPr>
        <p:txBody>
          <a:bodyPr wrap="square" lIns="0" tIns="0" rIns="0" bIns="0" rtlCol="0" anchor="t">
            <a:spAutoFit/>
          </a:bodyPr>
          <a:lstStyle/>
          <a:p>
            <a:pPr lvl="0" defTabSz="914400">
              <a:lnSpc>
                <a:spcPts val="6546"/>
              </a:lnSpc>
            </a:pPr>
            <a:r>
              <a:rPr lang="en-US" sz="4400" b="1">
                <a:latin typeface="Arial Black"/>
                <a:cs typeface="Arial"/>
              </a:rPr>
              <a:t>Supported Browsers and Devices</a:t>
            </a:r>
          </a:p>
        </p:txBody>
      </p:sp>
      <p:pic>
        <p:nvPicPr>
          <p:cNvPr id="32" name="Picture 31">
            <a:extLst>
              <a:ext uri="{FF2B5EF4-FFF2-40B4-BE49-F238E27FC236}">
                <a16:creationId xmlns:a16="http://schemas.microsoft.com/office/drawing/2014/main" id="{A10145C2-F5F3-714C-AF7C-93DCC15035DC}"/>
              </a:ext>
            </a:extLst>
          </p:cNvPr>
          <p:cNvPicPr>
            <a:picLocks noChangeAspect="1"/>
          </p:cNvPicPr>
          <p:nvPr/>
        </p:nvPicPr>
        <p:blipFill>
          <a:blip r:embed="rId4"/>
          <a:stretch>
            <a:fillRect/>
          </a:stretch>
        </p:blipFill>
        <p:spPr>
          <a:xfrm>
            <a:off x="1449578" y="2534115"/>
            <a:ext cx="1519390" cy="1519390"/>
          </a:xfrm>
          <a:prstGeom prst="rect">
            <a:avLst/>
          </a:prstGeom>
        </p:spPr>
      </p:pic>
      <p:pic>
        <p:nvPicPr>
          <p:cNvPr id="33" name="Picture 32">
            <a:extLst>
              <a:ext uri="{FF2B5EF4-FFF2-40B4-BE49-F238E27FC236}">
                <a16:creationId xmlns:a16="http://schemas.microsoft.com/office/drawing/2014/main" id="{5325D79B-4479-4A40-B633-FE3D95B40DF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08516" y="2430850"/>
            <a:ext cx="1703251" cy="1703251"/>
          </a:xfrm>
          <a:prstGeom prst="rect">
            <a:avLst/>
          </a:prstGeom>
        </p:spPr>
      </p:pic>
      <p:pic>
        <p:nvPicPr>
          <p:cNvPr id="34" name="Picture 33">
            <a:extLst>
              <a:ext uri="{FF2B5EF4-FFF2-40B4-BE49-F238E27FC236}">
                <a16:creationId xmlns:a16="http://schemas.microsoft.com/office/drawing/2014/main" id="{FB866514-BE3D-A446-955D-615A26AEAE2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718146" y="2468694"/>
            <a:ext cx="1703251" cy="1694734"/>
          </a:xfrm>
          <a:prstGeom prst="rect">
            <a:avLst/>
          </a:prstGeom>
        </p:spPr>
      </p:pic>
      <p:pic>
        <p:nvPicPr>
          <p:cNvPr id="36" name="Picture 35">
            <a:extLst>
              <a:ext uri="{FF2B5EF4-FFF2-40B4-BE49-F238E27FC236}">
                <a16:creationId xmlns:a16="http://schemas.microsoft.com/office/drawing/2014/main" id="{E27E6661-3C24-7E49-9763-B5C8A12843E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68968" y="4084803"/>
            <a:ext cx="2970816" cy="2228112"/>
          </a:xfrm>
          <a:prstGeom prst="rect">
            <a:avLst/>
          </a:prstGeom>
        </p:spPr>
      </p:pic>
      <p:pic>
        <p:nvPicPr>
          <p:cNvPr id="37" name="Picture 36">
            <a:extLst>
              <a:ext uri="{FF2B5EF4-FFF2-40B4-BE49-F238E27FC236}">
                <a16:creationId xmlns:a16="http://schemas.microsoft.com/office/drawing/2014/main" id="{2FAA7D19-CB3C-1848-8169-7DE2FC08AC08}"/>
              </a:ext>
            </a:extLst>
          </p:cNvPr>
          <p:cNvPicPr>
            <a:picLocks noChangeAspect="1"/>
          </p:cNvPicPr>
          <p:nvPr/>
        </p:nvPicPr>
        <p:blipFill>
          <a:blip r:embed="rId8"/>
          <a:stretch>
            <a:fillRect/>
          </a:stretch>
        </p:blipFill>
        <p:spPr>
          <a:xfrm>
            <a:off x="6252218" y="4294169"/>
            <a:ext cx="3646535" cy="1772621"/>
          </a:xfrm>
          <a:prstGeom prst="rect">
            <a:avLst/>
          </a:prstGeom>
        </p:spPr>
      </p:pic>
      <p:pic>
        <p:nvPicPr>
          <p:cNvPr id="2" name="Picture 2" descr="A picture containing drawing&#10;&#10;Description automatically generated">
            <a:extLst>
              <a:ext uri="{FF2B5EF4-FFF2-40B4-BE49-F238E27FC236}">
                <a16:creationId xmlns:a16="http://schemas.microsoft.com/office/drawing/2014/main" id="{F50C13B2-3022-4126-966E-D319103D7EDC}"/>
              </a:ext>
            </a:extLst>
          </p:cNvPr>
          <p:cNvPicPr>
            <a:picLocks noChangeAspect="1"/>
          </p:cNvPicPr>
          <p:nvPr/>
        </p:nvPicPr>
        <p:blipFill>
          <a:blip r:embed="rId9"/>
          <a:stretch>
            <a:fillRect/>
          </a:stretch>
        </p:blipFill>
        <p:spPr>
          <a:xfrm>
            <a:off x="9423316" y="2471737"/>
            <a:ext cx="1580314" cy="1573630"/>
          </a:xfrm>
          <a:prstGeom prst="rect">
            <a:avLst/>
          </a:prstGeom>
        </p:spPr>
      </p:pic>
      <p:pic>
        <p:nvPicPr>
          <p:cNvPr id="3" name="Picture 2" descr="A close up of a logo&#10;&#10;Description automatically generated">
            <a:extLst>
              <a:ext uri="{FF2B5EF4-FFF2-40B4-BE49-F238E27FC236}">
                <a16:creationId xmlns:a16="http://schemas.microsoft.com/office/drawing/2014/main" id="{D0B7DD7B-D529-4AE4-9877-EB40881F27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1161384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6092826" y="3211820"/>
            <a:ext cx="6350" cy="348429"/>
          </a:xfrm>
          <a:prstGeom prst="rect">
            <a:avLst/>
          </a:prstGeom>
        </p:spPr>
        <p:txBody>
          <a:bodyPr lIns="0" tIns="0" rIns="0" bIns="0" rtlCol="0" anchor="t">
            <a:spAutoFit/>
          </a:bodyPr>
          <a:lstStyle/>
          <a:p>
            <a:pPr algn="ctr" defTabSz="609630">
              <a:lnSpc>
                <a:spcPts val="3173"/>
              </a:lnSpc>
              <a:defRPr/>
            </a:pPr>
            <a:endParaRPr sz="1200">
              <a:solidFill>
                <a:prstClr val="black"/>
              </a:solidFill>
              <a:latin typeface="Calibri"/>
            </a:endParaRPr>
          </a:p>
        </p:txBody>
      </p:sp>
      <p:grpSp>
        <p:nvGrpSpPr>
          <p:cNvPr id="19" name="Group 18">
            <a:extLst>
              <a:ext uri="{FF2B5EF4-FFF2-40B4-BE49-F238E27FC236}">
                <a16:creationId xmlns:a16="http://schemas.microsoft.com/office/drawing/2014/main" id="{DABDBC12-1643-4C9D-9153-CC3114CC6FD0}"/>
              </a:ext>
            </a:extLst>
          </p:cNvPr>
          <p:cNvGrpSpPr/>
          <p:nvPr/>
        </p:nvGrpSpPr>
        <p:grpSpPr>
          <a:xfrm>
            <a:off x="0" y="-53195"/>
            <a:ext cx="12251517" cy="1802431"/>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4"/>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4"/>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4"/>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1" y="-32794"/>
            <a:ext cx="8429739" cy="1583906"/>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61753"/>
            <a:ext cx="8429740"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3543437" y="-57293"/>
            <a:ext cx="4916039" cy="1616593"/>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3297151" y="62505"/>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5"/>
          <a:srcRect/>
          <a:stretch>
            <a:fillRect/>
          </a:stretch>
        </p:blipFill>
        <p:spPr>
          <a:xfrm>
            <a:off x="474021" y="6351499"/>
            <a:ext cx="1031871" cy="263987"/>
          </a:xfrm>
          <a:prstGeom prst="rect">
            <a:avLst/>
          </a:prstGeom>
        </p:spPr>
      </p:pic>
      <p:pic>
        <p:nvPicPr>
          <p:cNvPr id="3" name="Google Classroom overview.mp4" descr="Google Classroom overview.mp4">
            <a:hlinkClick r:id="" action="ppaction://media"/>
            <a:extLst>
              <a:ext uri="{FF2B5EF4-FFF2-40B4-BE49-F238E27FC236}">
                <a16:creationId xmlns:a16="http://schemas.microsoft.com/office/drawing/2014/main" id="{FA2F4126-AF3D-BA41-9AFD-523731B5C7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21468" y="1674833"/>
            <a:ext cx="8860971" cy="4984296"/>
          </a:xfrm>
          <a:prstGeom prst="rect">
            <a:avLst/>
          </a:prstGeom>
        </p:spPr>
      </p:pic>
      <p:pic>
        <p:nvPicPr>
          <p:cNvPr id="2" name="Picture 1" descr="A close up of a logo&#10;&#10;Description automatically generated">
            <a:extLst>
              <a:ext uri="{FF2B5EF4-FFF2-40B4-BE49-F238E27FC236}">
                <a16:creationId xmlns:a16="http://schemas.microsoft.com/office/drawing/2014/main" id="{D2854052-F3A1-4152-A68F-287D9E8E5F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9958265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6092826" y="3211820"/>
            <a:ext cx="6350" cy="348429"/>
          </a:xfrm>
          <a:prstGeom prst="rect">
            <a:avLst/>
          </a:prstGeom>
        </p:spPr>
        <p:txBody>
          <a:bodyPr lIns="0" tIns="0" rIns="0" bIns="0" rtlCol="0" anchor="t">
            <a:spAutoFit/>
          </a:bodyPr>
          <a:lstStyle/>
          <a:p>
            <a:pPr algn="ctr" defTabSz="609630">
              <a:lnSpc>
                <a:spcPts val="3173"/>
              </a:lnSpc>
              <a:defRPr/>
            </a:pPr>
            <a:endParaRPr sz="1200">
              <a:solidFill>
                <a:prstClr val="black"/>
              </a:solidFill>
              <a:latin typeface="Calibri"/>
            </a:endParaRPr>
          </a:p>
        </p:txBody>
      </p:sp>
      <p:grpSp>
        <p:nvGrpSpPr>
          <p:cNvPr id="19" name="Group 18">
            <a:extLst>
              <a:ext uri="{FF2B5EF4-FFF2-40B4-BE49-F238E27FC236}">
                <a16:creationId xmlns:a16="http://schemas.microsoft.com/office/drawing/2014/main" id="{DABDBC12-1643-4C9D-9153-CC3114CC6FD0}"/>
              </a:ext>
            </a:extLst>
          </p:cNvPr>
          <p:cNvGrpSpPr/>
          <p:nvPr/>
        </p:nvGrpSpPr>
        <p:grpSpPr>
          <a:xfrm>
            <a:off x="0" y="-53195"/>
            <a:ext cx="12251517" cy="1802431"/>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2"/>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2"/>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2"/>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1" y="-32794"/>
            <a:ext cx="8429739" cy="1583906"/>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61753"/>
            <a:ext cx="8429740"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3543437" y="-57293"/>
            <a:ext cx="4916039" cy="1616593"/>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3297151" y="62505"/>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474021" y="6351499"/>
            <a:ext cx="1031871" cy="263987"/>
          </a:xfrm>
          <a:prstGeom prst="rect">
            <a:avLst/>
          </a:prstGeom>
        </p:spPr>
      </p:pic>
      <p:sp>
        <p:nvSpPr>
          <p:cNvPr id="2" name="TextBox 1">
            <a:extLst>
              <a:ext uri="{FF2B5EF4-FFF2-40B4-BE49-F238E27FC236}">
                <a16:creationId xmlns:a16="http://schemas.microsoft.com/office/drawing/2014/main" id="{549C31F5-3C08-8245-8A22-C30EDF7E87C8}"/>
              </a:ext>
            </a:extLst>
          </p:cNvPr>
          <p:cNvSpPr txBox="1"/>
          <p:nvPr/>
        </p:nvSpPr>
        <p:spPr>
          <a:xfrm>
            <a:off x="1086517" y="2937195"/>
            <a:ext cx="10025318" cy="1938992"/>
          </a:xfrm>
          <a:prstGeom prst="rect">
            <a:avLst/>
          </a:prstGeom>
          <a:solidFill>
            <a:srgbClr val="0070C0"/>
          </a:solidFill>
        </p:spPr>
        <p:txBody>
          <a:bodyPr wrap="square" rtlCol="0">
            <a:spAutoFit/>
          </a:bodyPr>
          <a:lstStyle/>
          <a:p>
            <a:pPr algn="ctr"/>
            <a:r>
              <a:rPr lang="en-US" sz="6000">
                <a:solidFill>
                  <a:schemeClr val="bg1"/>
                </a:solidFill>
              </a:rPr>
              <a:t>Exploring Google Classroom as a Teacher/Trainer</a:t>
            </a:r>
          </a:p>
        </p:txBody>
      </p:sp>
      <p:pic>
        <p:nvPicPr>
          <p:cNvPr id="3" name="Picture 2" descr="A close up of a logo&#10;&#10;Description automatically generated">
            <a:extLst>
              <a:ext uri="{FF2B5EF4-FFF2-40B4-BE49-F238E27FC236}">
                <a16:creationId xmlns:a16="http://schemas.microsoft.com/office/drawing/2014/main" id="{3D994FDF-C27A-462B-BDF4-589C59E70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3001786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1</a:t>
            </a:r>
          </a:p>
        </p:txBody>
      </p:sp>
      <p:sp>
        <p:nvSpPr>
          <p:cNvPr id="14" name="TextBox 14"/>
          <p:cNvSpPr txBox="1"/>
          <p:nvPr/>
        </p:nvSpPr>
        <p:spPr>
          <a:xfrm>
            <a:off x="6406659" y="297430"/>
            <a:ext cx="5844859" cy="984885"/>
          </a:xfrm>
          <a:prstGeom prst="rect">
            <a:avLst/>
          </a:prstGeom>
        </p:spPr>
        <p:txBody>
          <a:bodyPr wrap="square" lIns="0" tIns="0" rIns="0" bIns="0" rtlCol="0" anchor="t">
            <a:spAutoFit/>
          </a:bodyPr>
          <a:lstStyle/>
          <a:p>
            <a:pPr algn="ctr"/>
            <a:r>
              <a:rPr lang="en-US" sz="3200">
                <a:solidFill>
                  <a:schemeClr val="bg1"/>
                </a:solidFill>
                <a:latin typeface="Arial Black"/>
              </a:rPr>
              <a:t>How to access Google</a:t>
            </a:r>
          </a:p>
          <a:p>
            <a:pPr algn="ctr"/>
            <a:r>
              <a:rPr lang="en-US" sz="3200">
                <a:solidFill>
                  <a:schemeClr val="bg1"/>
                </a:solidFill>
                <a:latin typeface="Arial Black"/>
                <a:cs typeface="Calibri"/>
              </a:rPr>
              <a:t>Classroom?</a:t>
            </a: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4" name="Screen Recording 2020-08-27 at 9.54.58 AM.mov" descr="Screen Recording 2020-08-27 at 9.54.58 AM.mov">
            <a:hlinkClick r:id="" action="ppaction://media"/>
            <a:hlinkHover r:id="" action="ppaction://ole?verb=0"/>
            <a:extLst>
              <a:ext uri="{FF2B5EF4-FFF2-40B4-BE49-F238E27FC236}">
                <a16:creationId xmlns:a16="http://schemas.microsoft.com/office/drawing/2014/main" id="{AFF541C0-06EE-8947-A50A-F605043F819C}"/>
              </a:ext>
            </a:extLst>
          </p:cNvPr>
          <p:cNvPicPr>
            <a:picLocks noChangeAspect="1"/>
          </p:cNvPicPr>
          <p:nvPr>
            <a:videoFile r:link="rId1"/>
            <p:extLst>
              <p:ext uri="{DAA4B4D4-6D71-4841-9C94-3DE7FCFB9230}">
                <p14:media xmlns:p14="http://schemas.microsoft.com/office/powerpoint/2010/main" r:embed="rId2">
                  <p14:trim end="7778.7731"/>
                </p14:media>
              </p:ext>
            </p:extLst>
          </p:nvPr>
        </p:nvPicPr>
        <p:blipFill rotWithShape="1">
          <a:blip r:embed="rId6"/>
          <a:srcRect l="5719" r="6022" b="32557"/>
          <a:stretch/>
        </p:blipFill>
        <p:spPr>
          <a:xfrm>
            <a:off x="3769983" y="1794933"/>
            <a:ext cx="8272130" cy="513907"/>
          </a:xfrm>
          <a:prstGeom prst="rect">
            <a:avLst/>
          </a:prstGeom>
        </p:spPr>
      </p:pic>
      <p:sp>
        <p:nvSpPr>
          <p:cNvPr id="5" name="TextBox 4">
            <a:extLst>
              <a:ext uri="{FF2B5EF4-FFF2-40B4-BE49-F238E27FC236}">
                <a16:creationId xmlns:a16="http://schemas.microsoft.com/office/drawing/2014/main" id="{F422C5CB-8187-A94C-AFA8-AFDCE9BFAB47}"/>
              </a:ext>
            </a:extLst>
          </p:cNvPr>
          <p:cNvSpPr txBox="1"/>
          <p:nvPr/>
        </p:nvSpPr>
        <p:spPr>
          <a:xfrm>
            <a:off x="257404" y="1711955"/>
            <a:ext cx="3413723" cy="1200329"/>
          </a:xfrm>
          <a:prstGeom prst="rect">
            <a:avLst/>
          </a:prstGeom>
          <a:noFill/>
        </p:spPr>
        <p:txBody>
          <a:bodyPr wrap="square" rtlCol="0">
            <a:spAutoFit/>
          </a:bodyPr>
          <a:lstStyle/>
          <a:p>
            <a:r>
              <a:rPr lang="en-US" sz="2400">
                <a:solidFill>
                  <a:srgbClr val="004AAD"/>
                </a:solidFill>
              </a:rPr>
              <a:t>Type “</a:t>
            </a:r>
            <a:r>
              <a:rPr lang="en-US" sz="2400" err="1">
                <a:solidFill>
                  <a:srgbClr val="004AAD"/>
                </a:solidFill>
              </a:rPr>
              <a:t>classroom.google.com</a:t>
            </a:r>
            <a:r>
              <a:rPr lang="en-US" sz="2400">
                <a:solidFill>
                  <a:srgbClr val="004AAD"/>
                </a:solidFill>
              </a:rPr>
              <a:t>” in your browser</a:t>
            </a:r>
          </a:p>
        </p:txBody>
      </p:sp>
      <p:pic>
        <p:nvPicPr>
          <p:cNvPr id="7" name="Screen Recording 2020-08-27 at 9.55.54 AM.mov" descr="Screen Recording 2020-08-27 at 9.55.54 AM.mov">
            <a:hlinkClick r:id="" action="ppaction://media"/>
            <a:hlinkHover r:id="" action="ppaction://ole?verb=0"/>
            <a:extLst>
              <a:ext uri="{FF2B5EF4-FFF2-40B4-BE49-F238E27FC236}">
                <a16:creationId xmlns:a16="http://schemas.microsoft.com/office/drawing/2014/main" id="{1D3E0867-FB81-4944-B274-62CA9AFA3777}"/>
              </a:ext>
            </a:extLst>
          </p:cNvPr>
          <p:cNvPicPr>
            <a:picLocks noChangeAspect="1"/>
          </p:cNvPicPr>
          <p:nvPr>
            <a:videoFile r:link="rId1"/>
            <p:extLst>
              <p:ext uri="{DAA4B4D4-6D71-4841-9C94-3DE7FCFB9230}">
                <p14:media xmlns:p14="http://schemas.microsoft.com/office/powerpoint/2010/main" r:embed="rId3">
                  <p14:trim end="4582.2785"/>
                </p14:media>
              </p:ext>
            </p:extLst>
          </p:nvPr>
        </p:nvPicPr>
        <p:blipFill rotWithShape="1">
          <a:blip r:embed="rId7"/>
          <a:srcRect l="27445" b="33578"/>
          <a:stretch>
            <a:fillRect/>
          </a:stretch>
        </p:blipFill>
        <p:spPr>
          <a:xfrm>
            <a:off x="4541993" y="2668383"/>
            <a:ext cx="6928362" cy="3964148"/>
          </a:xfrm>
          <a:prstGeom prst="rect">
            <a:avLst/>
          </a:prstGeom>
        </p:spPr>
      </p:pic>
      <p:sp>
        <p:nvSpPr>
          <p:cNvPr id="15" name="TextBox 14">
            <a:extLst>
              <a:ext uri="{FF2B5EF4-FFF2-40B4-BE49-F238E27FC236}">
                <a16:creationId xmlns:a16="http://schemas.microsoft.com/office/drawing/2014/main" id="{B36510DD-466A-0C43-B6B2-64155098A6EA}"/>
              </a:ext>
            </a:extLst>
          </p:cNvPr>
          <p:cNvSpPr txBox="1"/>
          <p:nvPr/>
        </p:nvSpPr>
        <p:spPr>
          <a:xfrm>
            <a:off x="414670" y="4053216"/>
            <a:ext cx="3860943" cy="1569660"/>
          </a:xfrm>
          <a:prstGeom prst="rect">
            <a:avLst/>
          </a:prstGeom>
          <a:noFill/>
        </p:spPr>
        <p:txBody>
          <a:bodyPr wrap="square" rtlCol="0">
            <a:spAutoFit/>
          </a:bodyPr>
          <a:lstStyle/>
          <a:p>
            <a:pPr algn="r"/>
            <a:r>
              <a:rPr lang="en-US" sz="2400">
                <a:solidFill>
                  <a:srgbClr val="004AAD"/>
                </a:solidFill>
              </a:rPr>
              <a:t>Or go to </a:t>
            </a:r>
            <a:r>
              <a:rPr lang="en-US" sz="2400" err="1">
                <a:solidFill>
                  <a:srgbClr val="004AAD"/>
                </a:solidFill>
              </a:rPr>
              <a:t>google.com.ph</a:t>
            </a:r>
            <a:r>
              <a:rPr lang="en-US" sz="2400">
                <a:solidFill>
                  <a:srgbClr val="004AAD"/>
                </a:solidFill>
              </a:rPr>
              <a:t> and</a:t>
            </a:r>
          </a:p>
          <a:p>
            <a:pPr algn="r"/>
            <a:r>
              <a:rPr lang="en-US" sz="2400">
                <a:solidFill>
                  <a:srgbClr val="004AAD"/>
                </a:solidFill>
              </a:rPr>
              <a:t>click the       icon located at the upper right corner then look for “Classroom”</a:t>
            </a:r>
          </a:p>
        </p:txBody>
      </p:sp>
      <p:pic>
        <p:nvPicPr>
          <p:cNvPr id="9" name="Picture 8">
            <a:extLst>
              <a:ext uri="{FF2B5EF4-FFF2-40B4-BE49-F238E27FC236}">
                <a16:creationId xmlns:a16="http://schemas.microsoft.com/office/drawing/2014/main" id="{BDDCE443-FCF3-4649-B64D-7B6E77CBBCD4}"/>
              </a:ext>
            </a:extLst>
          </p:cNvPr>
          <p:cNvPicPr>
            <a:picLocks noChangeAspect="1"/>
          </p:cNvPicPr>
          <p:nvPr/>
        </p:nvPicPr>
        <p:blipFill rotWithShape="1">
          <a:blip r:embed="rId8">
            <a:extLst>
              <a:ext uri="{28A0092B-C50C-407E-A947-70E740481C1C}">
                <a14:useLocalDpi xmlns:a14="http://schemas.microsoft.com/office/drawing/2010/main" val="0"/>
              </a:ext>
            </a:extLst>
          </a:blip>
          <a:srcRect l="26791" t="18212" r="21231" b="22553"/>
          <a:stretch/>
        </p:blipFill>
        <p:spPr>
          <a:xfrm>
            <a:off x="1964266" y="4465411"/>
            <a:ext cx="333085" cy="370093"/>
          </a:xfrm>
          <a:prstGeom prst="rect">
            <a:avLst/>
          </a:prstGeom>
        </p:spPr>
      </p:pic>
      <p:pic>
        <p:nvPicPr>
          <p:cNvPr id="6" name="Picture 5" descr="A close up of a logo&#10;&#10;Description automatically generated">
            <a:extLst>
              <a:ext uri="{FF2B5EF4-FFF2-40B4-BE49-F238E27FC236}">
                <a16:creationId xmlns:a16="http://schemas.microsoft.com/office/drawing/2014/main" id="{BB9D1C20-F76F-4BE8-B8EE-BC2AAD6F01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4" fill="hold"/>
                                        <p:tgtEl>
                                          <p:spTgt spid="4"/>
                                        </p:tgtEl>
                                      </p:cBhvr>
                                    </p:cmd>
                                  </p:childTnLst>
                                </p:cTn>
                              </p:par>
                            </p:childTnLst>
                          </p:cTn>
                        </p:par>
                        <p:par>
                          <p:cTn id="7" fill="hold">
                            <p:stCondLst>
                              <p:cond delay="7804"/>
                            </p:stCondLst>
                            <p:childTnLst>
                              <p:par>
                                <p:cTn id="8" presetID="1" presetClass="mediacall" presetSubtype="0" fill="hold" nodeType="afterEffect">
                                  <p:stCondLst>
                                    <p:cond delay="0"/>
                                  </p:stCondLst>
                                  <p:childTnLst>
                                    <p:cmd type="call" cmd="playFrom(0.0)">
                                      <p:cBhvr>
                                        <p:cTn id="9" dur="90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2</a:t>
            </a:r>
          </a:p>
        </p:txBody>
      </p:sp>
      <p:sp>
        <p:nvSpPr>
          <p:cNvPr id="14" name="TextBox 14"/>
          <p:cNvSpPr txBox="1"/>
          <p:nvPr/>
        </p:nvSpPr>
        <p:spPr>
          <a:xfrm>
            <a:off x="6406659" y="297430"/>
            <a:ext cx="5844859" cy="984885"/>
          </a:xfrm>
          <a:prstGeom prst="rect">
            <a:avLst/>
          </a:prstGeom>
        </p:spPr>
        <p:txBody>
          <a:bodyPr wrap="square" lIns="0" tIns="0" rIns="0" bIns="0" rtlCol="0" anchor="t">
            <a:spAutoFit/>
          </a:bodyPr>
          <a:lstStyle/>
          <a:p>
            <a:pPr algn="ctr"/>
            <a:r>
              <a:rPr lang="en-US" sz="3200">
                <a:solidFill>
                  <a:schemeClr val="bg1"/>
                </a:solidFill>
                <a:latin typeface="Arial Black"/>
              </a:rPr>
              <a:t>How to set up your class in Google Classroom? </a:t>
            </a:r>
            <a:endParaRPr lang="en-US" sz="32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4" name="Screen Recording 2020-08-27 at 10.17.26 AM.mov" descr="Screen Recording 2020-08-27 at 10.17.26 AM.mov">
            <a:hlinkClick r:id="" action="ppaction://media"/>
            <a:extLst>
              <a:ext uri="{FF2B5EF4-FFF2-40B4-BE49-F238E27FC236}">
                <a16:creationId xmlns:a16="http://schemas.microsoft.com/office/drawing/2014/main" id="{4D3D8ECE-2838-5647-9ADF-684C87B4B75F}"/>
              </a:ext>
            </a:extLst>
          </p:cNvPr>
          <p:cNvPicPr>
            <a:picLocks noChangeAspect="1"/>
          </p:cNvPicPr>
          <p:nvPr>
            <a:videoFile r:link="rId1"/>
            <p:extLst>
              <p:ext uri="{DAA4B4D4-6D71-4841-9C94-3DE7FCFB9230}">
                <p14:media xmlns:p14="http://schemas.microsoft.com/office/powerpoint/2010/main" r:embed="rId2">
                  <p14:trim end="1435.7175"/>
                </p14:media>
              </p:ext>
            </p:extLst>
          </p:nvPr>
        </p:nvPicPr>
        <p:blipFill>
          <a:blip r:embed="rId4"/>
          <a:stretch>
            <a:fillRect/>
          </a:stretch>
        </p:blipFill>
        <p:spPr>
          <a:xfrm>
            <a:off x="212334" y="1788228"/>
            <a:ext cx="8086810" cy="4840657"/>
          </a:xfrm>
          <a:prstGeom prst="rect">
            <a:avLst/>
          </a:prstGeom>
        </p:spPr>
      </p:pic>
      <p:sp>
        <p:nvSpPr>
          <p:cNvPr id="5" name="TextBox 4">
            <a:extLst>
              <a:ext uri="{FF2B5EF4-FFF2-40B4-BE49-F238E27FC236}">
                <a16:creationId xmlns:a16="http://schemas.microsoft.com/office/drawing/2014/main" id="{E582C2F5-4E08-4049-9117-B1395BD0181E}"/>
              </a:ext>
            </a:extLst>
          </p:cNvPr>
          <p:cNvSpPr txBox="1"/>
          <p:nvPr/>
        </p:nvSpPr>
        <p:spPr>
          <a:xfrm>
            <a:off x="8464569" y="1840122"/>
            <a:ext cx="3515097" cy="4832092"/>
          </a:xfrm>
          <a:prstGeom prst="rect">
            <a:avLst/>
          </a:prstGeom>
          <a:noFill/>
        </p:spPr>
        <p:txBody>
          <a:bodyPr wrap="square" rtlCol="0">
            <a:spAutoFit/>
          </a:bodyPr>
          <a:lstStyle/>
          <a:p>
            <a:pPr marL="342900" indent="-342900">
              <a:buAutoNum type="arabicPeriod"/>
            </a:pPr>
            <a:r>
              <a:rPr lang="en-US" sz="2200">
                <a:solidFill>
                  <a:srgbClr val="004AAD"/>
                </a:solidFill>
              </a:rPr>
              <a:t>Click the + sign located at the upper right corner of the Classes page.</a:t>
            </a:r>
          </a:p>
          <a:p>
            <a:pPr marL="342900" indent="-342900">
              <a:buAutoNum type="arabicPeriod"/>
            </a:pPr>
            <a:r>
              <a:rPr lang="en-US" sz="2200">
                <a:solidFill>
                  <a:srgbClr val="004AAD"/>
                </a:solidFill>
              </a:rPr>
              <a:t>Choose “Create class”.</a:t>
            </a:r>
          </a:p>
          <a:p>
            <a:pPr marL="342900" indent="-342900">
              <a:buAutoNum type="arabicPeriod"/>
            </a:pPr>
            <a:r>
              <a:rPr lang="en-US" sz="2200">
                <a:solidFill>
                  <a:srgbClr val="004AAD"/>
                </a:solidFill>
              </a:rPr>
              <a:t>A notice pop-up will appear. Make sure you read it (and check the checkbox) before you click “continue”</a:t>
            </a:r>
          </a:p>
          <a:p>
            <a:pPr marL="342900" indent="-342900">
              <a:buAutoNum type="arabicPeriod"/>
            </a:pPr>
            <a:r>
              <a:rPr lang="en-US" sz="2200">
                <a:solidFill>
                  <a:srgbClr val="004AAD"/>
                </a:solidFill>
              </a:rPr>
              <a:t>Type in the class information including the Class name, Section, Subject and Room. Then click “Create”</a:t>
            </a:r>
          </a:p>
        </p:txBody>
      </p:sp>
      <p:pic>
        <p:nvPicPr>
          <p:cNvPr id="6" name="Picture 5" descr="A close up of a logo&#10;&#10;Description automatically generated">
            <a:extLst>
              <a:ext uri="{FF2B5EF4-FFF2-40B4-BE49-F238E27FC236}">
                <a16:creationId xmlns:a16="http://schemas.microsoft.com/office/drawing/2014/main" id="{2EBD2ADC-24A2-419B-B1BA-73DD70FD7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3806499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2</a:t>
            </a:r>
          </a:p>
        </p:txBody>
      </p:sp>
      <p:sp>
        <p:nvSpPr>
          <p:cNvPr id="14" name="TextBox 14"/>
          <p:cNvSpPr txBox="1"/>
          <p:nvPr/>
        </p:nvSpPr>
        <p:spPr>
          <a:xfrm>
            <a:off x="6406659" y="297430"/>
            <a:ext cx="5844859" cy="984885"/>
          </a:xfrm>
          <a:prstGeom prst="rect">
            <a:avLst/>
          </a:prstGeom>
        </p:spPr>
        <p:txBody>
          <a:bodyPr wrap="square" lIns="0" tIns="0" rIns="0" bIns="0" rtlCol="0" anchor="t">
            <a:spAutoFit/>
          </a:bodyPr>
          <a:lstStyle/>
          <a:p>
            <a:pPr algn="ctr"/>
            <a:r>
              <a:rPr lang="en-US" sz="3200">
                <a:solidFill>
                  <a:schemeClr val="bg1"/>
                </a:solidFill>
                <a:latin typeface="Arial Black"/>
              </a:rPr>
              <a:t>How to set up your class in Google Classroom? </a:t>
            </a:r>
            <a:endParaRPr lang="en-US" sz="32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7" name="Picture 6" descr="A screenshot of a cell phone&#10;&#10;Description automatically generated">
            <a:extLst>
              <a:ext uri="{FF2B5EF4-FFF2-40B4-BE49-F238E27FC236}">
                <a16:creationId xmlns:a16="http://schemas.microsoft.com/office/drawing/2014/main" id="{E7F828F8-84F8-9247-8C0B-2A28E61DB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73" y="1680408"/>
            <a:ext cx="10165063" cy="4701342"/>
          </a:xfrm>
          <a:prstGeom prst="rect">
            <a:avLst/>
          </a:prstGeom>
        </p:spPr>
      </p:pic>
      <p:cxnSp>
        <p:nvCxnSpPr>
          <p:cNvPr id="15" name="Curved Connector 14">
            <a:extLst>
              <a:ext uri="{FF2B5EF4-FFF2-40B4-BE49-F238E27FC236}">
                <a16:creationId xmlns:a16="http://schemas.microsoft.com/office/drawing/2014/main" id="{9DCCFF00-7DD7-0843-80F8-BAFEC5C4D204}"/>
              </a:ext>
            </a:extLst>
          </p:cNvPr>
          <p:cNvCxnSpPr>
            <a:cxnSpLocks/>
          </p:cNvCxnSpPr>
          <p:nvPr/>
        </p:nvCxnSpPr>
        <p:spPr>
          <a:xfrm rot="10800000">
            <a:off x="8023239" y="4381995"/>
            <a:ext cx="1996660" cy="1532250"/>
          </a:xfrm>
          <a:prstGeom prst="curvedConnector3">
            <a:avLst>
              <a:gd name="adj1" fmla="val 50000"/>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09BF343-7DD0-5545-9F2F-C75CD917D4D0}"/>
              </a:ext>
            </a:extLst>
          </p:cNvPr>
          <p:cNvSpPr txBox="1"/>
          <p:nvPr/>
        </p:nvSpPr>
        <p:spPr>
          <a:xfrm>
            <a:off x="10019898" y="5314080"/>
            <a:ext cx="1932797" cy="1200329"/>
          </a:xfrm>
          <a:prstGeom prst="rect">
            <a:avLst/>
          </a:prstGeom>
          <a:solidFill>
            <a:schemeClr val="bg1"/>
          </a:solidFill>
          <a:ln>
            <a:solidFill>
              <a:srgbClr val="004AAD"/>
            </a:solidFill>
          </a:ln>
        </p:spPr>
        <p:txBody>
          <a:bodyPr wrap="square" rtlCol="0">
            <a:spAutoFit/>
          </a:bodyPr>
          <a:lstStyle/>
          <a:p>
            <a:r>
              <a:rPr lang="en-US">
                <a:solidFill>
                  <a:srgbClr val="004AAD"/>
                </a:solidFill>
              </a:rPr>
              <a:t>You can post your announcements or messages to the class here</a:t>
            </a:r>
          </a:p>
        </p:txBody>
      </p:sp>
      <p:cxnSp>
        <p:nvCxnSpPr>
          <p:cNvPr id="19" name="Curved Connector 18">
            <a:extLst>
              <a:ext uri="{FF2B5EF4-FFF2-40B4-BE49-F238E27FC236}">
                <a16:creationId xmlns:a16="http://schemas.microsoft.com/office/drawing/2014/main" id="{5935D7A9-8EF1-F744-9320-9F729E23263C}"/>
              </a:ext>
            </a:extLst>
          </p:cNvPr>
          <p:cNvCxnSpPr>
            <a:cxnSpLocks/>
            <a:stCxn id="20" idx="2"/>
          </p:cNvCxnSpPr>
          <p:nvPr/>
        </p:nvCxnSpPr>
        <p:spPr>
          <a:xfrm rot="5400000" flipH="1" flipV="1">
            <a:off x="1715450" y="2452140"/>
            <a:ext cx="149650" cy="1466073"/>
          </a:xfrm>
          <a:prstGeom prst="curvedConnector4">
            <a:avLst>
              <a:gd name="adj1" fmla="val -152756"/>
              <a:gd name="adj2" fmla="val 82959"/>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0962734-2B80-DF43-93E6-767F201F1FC9}"/>
              </a:ext>
            </a:extLst>
          </p:cNvPr>
          <p:cNvSpPr txBox="1"/>
          <p:nvPr/>
        </p:nvSpPr>
        <p:spPr>
          <a:xfrm>
            <a:off x="90840" y="2059673"/>
            <a:ext cx="1932797" cy="1200329"/>
          </a:xfrm>
          <a:prstGeom prst="rect">
            <a:avLst/>
          </a:prstGeom>
          <a:solidFill>
            <a:schemeClr val="bg1"/>
          </a:solidFill>
          <a:ln>
            <a:solidFill>
              <a:srgbClr val="004AAD"/>
            </a:solidFill>
          </a:ln>
        </p:spPr>
        <p:txBody>
          <a:bodyPr wrap="square" rtlCol="0">
            <a:spAutoFit/>
          </a:bodyPr>
          <a:lstStyle/>
          <a:p>
            <a:r>
              <a:rPr lang="en-US">
                <a:solidFill>
                  <a:srgbClr val="004AAD"/>
                </a:solidFill>
              </a:rPr>
              <a:t>Use the </a:t>
            </a:r>
            <a:r>
              <a:rPr lang="en-US" err="1">
                <a:solidFill>
                  <a:srgbClr val="004AAD"/>
                </a:solidFill>
              </a:rPr>
              <a:t>classcode</a:t>
            </a:r>
            <a:r>
              <a:rPr lang="en-US">
                <a:solidFill>
                  <a:srgbClr val="004AAD"/>
                </a:solidFill>
              </a:rPr>
              <a:t> to let your students enroll in your class</a:t>
            </a:r>
          </a:p>
        </p:txBody>
      </p:sp>
      <p:cxnSp>
        <p:nvCxnSpPr>
          <p:cNvPr id="25" name="Curved Connector 24">
            <a:extLst>
              <a:ext uri="{FF2B5EF4-FFF2-40B4-BE49-F238E27FC236}">
                <a16:creationId xmlns:a16="http://schemas.microsoft.com/office/drawing/2014/main" id="{2EB49F91-A09E-F345-8169-3FAE90923318}"/>
              </a:ext>
            </a:extLst>
          </p:cNvPr>
          <p:cNvCxnSpPr>
            <a:cxnSpLocks/>
            <a:stCxn id="27" idx="3"/>
          </p:cNvCxnSpPr>
          <p:nvPr/>
        </p:nvCxnSpPr>
        <p:spPr>
          <a:xfrm flipV="1">
            <a:off x="2596840" y="2108204"/>
            <a:ext cx="2181723" cy="3858334"/>
          </a:xfrm>
          <a:prstGeom prst="curvedConnector2">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F93F256-80E2-8A49-9616-356920AC1A68}"/>
              </a:ext>
            </a:extLst>
          </p:cNvPr>
          <p:cNvSpPr txBox="1"/>
          <p:nvPr/>
        </p:nvSpPr>
        <p:spPr>
          <a:xfrm>
            <a:off x="239305" y="5227874"/>
            <a:ext cx="2357535" cy="1477328"/>
          </a:xfrm>
          <a:prstGeom prst="rect">
            <a:avLst/>
          </a:prstGeom>
          <a:solidFill>
            <a:schemeClr val="bg1"/>
          </a:solidFill>
          <a:ln>
            <a:solidFill>
              <a:srgbClr val="004AAD"/>
            </a:solidFill>
          </a:ln>
        </p:spPr>
        <p:txBody>
          <a:bodyPr wrap="square" rtlCol="0">
            <a:spAutoFit/>
          </a:bodyPr>
          <a:lstStyle/>
          <a:p>
            <a:r>
              <a:rPr lang="en-US">
                <a:solidFill>
                  <a:srgbClr val="004AAD"/>
                </a:solidFill>
              </a:rPr>
              <a:t>All your posts, assignments, materials and tasks can be seen here (just like your Facebook )</a:t>
            </a:r>
          </a:p>
        </p:txBody>
      </p:sp>
      <p:cxnSp>
        <p:nvCxnSpPr>
          <p:cNvPr id="33" name="Curved Connector 32">
            <a:extLst>
              <a:ext uri="{FF2B5EF4-FFF2-40B4-BE49-F238E27FC236}">
                <a16:creationId xmlns:a16="http://schemas.microsoft.com/office/drawing/2014/main" id="{8D052EE3-1ECF-D845-B46A-E916B78F51C0}"/>
              </a:ext>
            </a:extLst>
          </p:cNvPr>
          <p:cNvCxnSpPr>
            <a:cxnSpLocks/>
            <a:stCxn id="34" idx="1"/>
          </p:cNvCxnSpPr>
          <p:nvPr/>
        </p:nvCxnSpPr>
        <p:spPr>
          <a:xfrm rot="10800000">
            <a:off x="6493929" y="1885792"/>
            <a:ext cx="3587555" cy="1914886"/>
          </a:xfrm>
          <a:prstGeom prst="curvedConnector3">
            <a:avLst>
              <a:gd name="adj1" fmla="val 50000"/>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45D765D-EA0A-A84C-A618-B225045A818F}"/>
              </a:ext>
            </a:extLst>
          </p:cNvPr>
          <p:cNvSpPr txBox="1"/>
          <p:nvPr/>
        </p:nvSpPr>
        <p:spPr>
          <a:xfrm>
            <a:off x="10081483" y="3062014"/>
            <a:ext cx="1932797" cy="1477328"/>
          </a:xfrm>
          <a:prstGeom prst="rect">
            <a:avLst/>
          </a:prstGeom>
          <a:solidFill>
            <a:schemeClr val="bg1"/>
          </a:solidFill>
          <a:ln>
            <a:solidFill>
              <a:srgbClr val="004AAD"/>
            </a:solidFill>
          </a:ln>
        </p:spPr>
        <p:txBody>
          <a:bodyPr wrap="square" rtlCol="0">
            <a:spAutoFit/>
          </a:bodyPr>
          <a:lstStyle/>
          <a:p>
            <a:r>
              <a:rPr lang="en-US">
                <a:solidFill>
                  <a:srgbClr val="004AAD"/>
                </a:solidFill>
              </a:rPr>
              <a:t>You can see and manage the students (as well as teachers) enrolled here.</a:t>
            </a:r>
          </a:p>
        </p:txBody>
      </p:sp>
      <p:sp>
        <p:nvSpPr>
          <p:cNvPr id="44" name="TextBox 43">
            <a:extLst>
              <a:ext uri="{FF2B5EF4-FFF2-40B4-BE49-F238E27FC236}">
                <a16:creationId xmlns:a16="http://schemas.microsoft.com/office/drawing/2014/main" id="{55F979AA-32D2-374D-9EA1-B981D30AEFC5}"/>
              </a:ext>
            </a:extLst>
          </p:cNvPr>
          <p:cNvSpPr txBox="1"/>
          <p:nvPr/>
        </p:nvSpPr>
        <p:spPr>
          <a:xfrm>
            <a:off x="5676303" y="5856557"/>
            <a:ext cx="3333008" cy="923330"/>
          </a:xfrm>
          <a:prstGeom prst="rect">
            <a:avLst/>
          </a:prstGeom>
          <a:solidFill>
            <a:schemeClr val="bg1"/>
          </a:solidFill>
          <a:ln>
            <a:solidFill>
              <a:srgbClr val="004AAD"/>
            </a:solidFill>
          </a:ln>
        </p:spPr>
        <p:txBody>
          <a:bodyPr wrap="square" rtlCol="0">
            <a:spAutoFit/>
          </a:bodyPr>
          <a:lstStyle/>
          <a:p>
            <a:r>
              <a:rPr lang="en-US">
                <a:solidFill>
                  <a:srgbClr val="004AAD"/>
                </a:solidFill>
              </a:rPr>
              <a:t>You can create, post and organize assignments, quizzes, questions, materials in this section.</a:t>
            </a:r>
          </a:p>
        </p:txBody>
      </p:sp>
      <p:cxnSp>
        <p:nvCxnSpPr>
          <p:cNvPr id="59" name="Curved Connector 58">
            <a:extLst>
              <a:ext uri="{FF2B5EF4-FFF2-40B4-BE49-F238E27FC236}">
                <a16:creationId xmlns:a16="http://schemas.microsoft.com/office/drawing/2014/main" id="{922C4CC2-2061-1448-A53E-94BD6F61E4AF}"/>
              </a:ext>
            </a:extLst>
          </p:cNvPr>
          <p:cNvCxnSpPr>
            <a:cxnSpLocks/>
            <a:stCxn id="44" idx="0"/>
          </p:cNvCxnSpPr>
          <p:nvPr/>
        </p:nvCxnSpPr>
        <p:spPr>
          <a:xfrm rot="16200000" flipV="1">
            <a:off x="4487998" y="3001747"/>
            <a:ext cx="3907982" cy="1801637"/>
          </a:xfrm>
          <a:prstGeom prst="curvedConnector3">
            <a:avLst>
              <a:gd name="adj1" fmla="val 50000"/>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id="{B2671309-84AE-49DE-9322-D72E036FA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36086607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3</a:t>
            </a:r>
          </a:p>
        </p:txBody>
      </p:sp>
      <p:sp>
        <p:nvSpPr>
          <p:cNvPr id="14" name="TextBox 14"/>
          <p:cNvSpPr txBox="1"/>
          <p:nvPr/>
        </p:nvSpPr>
        <p:spPr>
          <a:xfrm>
            <a:off x="6406659" y="297430"/>
            <a:ext cx="5844859" cy="984885"/>
          </a:xfrm>
          <a:prstGeom prst="rect">
            <a:avLst/>
          </a:prstGeom>
        </p:spPr>
        <p:txBody>
          <a:bodyPr wrap="square" lIns="0" tIns="0" rIns="0" bIns="0" rtlCol="0" anchor="t">
            <a:spAutoFit/>
          </a:bodyPr>
          <a:lstStyle/>
          <a:p>
            <a:pPr algn="ctr"/>
            <a:r>
              <a:rPr lang="en-US" sz="3200">
                <a:solidFill>
                  <a:schemeClr val="bg1"/>
                </a:solidFill>
                <a:latin typeface="Arial Black"/>
              </a:rPr>
              <a:t>How to add / invite students in your class? </a:t>
            </a:r>
            <a:endParaRPr lang="en-US" sz="32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11" name="Rectangle 10">
            <a:extLst>
              <a:ext uri="{FF2B5EF4-FFF2-40B4-BE49-F238E27FC236}">
                <a16:creationId xmlns:a16="http://schemas.microsoft.com/office/drawing/2014/main" id="{00CFDF43-0878-0341-9D59-26A8EEE0A0EB}"/>
              </a:ext>
            </a:extLst>
          </p:cNvPr>
          <p:cNvSpPr/>
          <p:nvPr/>
        </p:nvSpPr>
        <p:spPr>
          <a:xfrm>
            <a:off x="3553318" y="2396440"/>
            <a:ext cx="107576" cy="1005426"/>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29E00FC-4EB4-5243-9627-D80912054A2B}"/>
              </a:ext>
            </a:extLst>
          </p:cNvPr>
          <p:cNvSpPr/>
          <p:nvPr/>
        </p:nvSpPr>
        <p:spPr>
          <a:xfrm>
            <a:off x="694955" y="2396440"/>
            <a:ext cx="2858363" cy="1005426"/>
          </a:xfrm>
          <a:prstGeom prst="rect">
            <a:avLst/>
          </a:prstGeom>
          <a:solidFill>
            <a:srgbClr val="70AD47">
              <a:lumMod val="20000"/>
              <a:lumOff val="80000"/>
            </a:srgbClr>
          </a:solidFill>
          <a:ln w="12700" cap="flat" cmpd="sng" algn="ctr">
            <a:noFill/>
            <a:prstDash val="solid"/>
            <a:miter lim="800000"/>
          </a:ln>
          <a:effectLst/>
        </p:spPr>
        <p:txBody>
          <a:bodyPr rtlCol="0" anchor="ctr"/>
          <a:lstStyle/>
          <a:p>
            <a:pPr lvl="0" algn="ctr" defTabSz="914400"/>
            <a:r>
              <a:rPr lang="en-PH" sz="2800" b="1">
                <a:solidFill>
                  <a:schemeClr val="tx1">
                    <a:lumMod val="95000"/>
                    <a:lumOff val="5000"/>
                  </a:schemeClr>
                </a:solidFill>
                <a:latin typeface="Arial" panose="020B0604020202020204" pitchFamily="34" charset="0"/>
                <a:cs typeface="Arial" panose="020B0604020202020204" pitchFamily="34" charset="0"/>
              </a:rPr>
              <a:t>Email invite</a:t>
            </a:r>
            <a:endParaRPr kumimoji="0" lang="en-US" sz="2800" b="1" i="0" u="none" strike="noStrike" kern="0" cap="none" spc="0" normalizeH="0" baseline="0" noProof="0">
              <a:ln>
                <a:noFill/>
              </a:ln>
              <a:solidFill>
                <a:schemeClr val="tx1">
                  <a:lumMod val="95000"/>
                  <a:lumOff val="5000"/>
                </a:schemeClr>
              </a:solidFill>
              <a:effectLst/>
              <a:uLnTx/>
              <a:uFillTx/>
              <a:latin typeface="Calibri" panose="020F0502020204030204"/>
            </a:endParaRPr>
          </a:p>
        </p:txBody>
      </p:sp>
      <p:sp>
        <p:nvSpPr>
          <p:cNvPr id="16" name="Rectangle 15">
            <a:extLst>
              <a:ext uri="{FF2B5EF4-FFF2-40B4-BE49-F238E27FC236}">
                <a16:creationId xmlns:a16="http://schemas.microsoft.com/office/drawing/2014/main" id="{DF3C7215-68AE-C448-A8DC-93590DF26798}"/>
              </a:ext>
            </a:extLst>
          </p:cNvPr>
          <p:cNvSpPr/>
          <p:nvPr/>
        </p:nvSpPr>
        <p:spPr>
          <a:xfrm>
            <a:off x="3754679" y="2396440"/>
            <a:ext cx="8038928" cy="1005426"/>
          </a:xfrm>
          <a:prstGeom prst="rect">
            <a:avLst/>
          </a:prstGeom>
          <a:solidFill>
            <a:srgbClr val="70AD47">
              <a:lumMod val="20000"/>
              <a:lumOff val="80000"/>
            </a:srgbClr>
          </a:solidFill>
          <a:ln w="12700" cap="flat" cmpd="sng" algn="ctr">
            <a:noFill/>
            <a:prstDash val="solid"/>
            <a:miter lim="800000"/>
          </a:ln>
          <a:effectLst/>
        </p:spPr>
        <p:txBody>
          <a:bodyPr rtlCol="0" anchor="ctr"/>
          <a:lstStyle/>
          <a:p>
            <a:pPr algn="ctr" fontAlgn="base"/>
            <a:r>
              <a:rPr lang="en-PH" sz="2800">
                <a:latin typeface="Arial" panose="020B0604020202020204" pitchFamily="34" charset="0"/>
                <a:cs typeface="Arial" panose="020B0604020202020204" pitchFamily="34" charset="0"/>
              </a:rPr>
              <a:t>Through the “People” section, you can invite students through email</a:t>
            </a:r>
            <a:endParaRPr lang="en-PH">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74CC3EC7-797F-EE41-A423-41509FD058F5}"/>
              </a:ext>
            </a:extLst>
          </p:cNvPr>
          <p:cNvSpPr/>
          <p:nvPr/>
        </p:nvSpPr>
        <p:spPr>
          <a:xfrm>
            <a:off x="3553318" y="3603917"/>
            <a:ext cx="107576" cy="1005426"/>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E624527-F8B6-C94C-8FCF-26B93561DC60}"/>
              </a:ext>
            </a:extLst>
          </p:cNvPr>
          <p:cNvSpPr/>
          <p:nvPr/>
        </p:nvSpPr>
        <p:spPr>
          <a:xfrm>
            <a:off x="3754679" y="3609778"/>
            <a:ext cx="8038928" cy="1005426"/>
          </a:xfrm>
          <a:prstGeom prst="rect">
            <a:avLst/>
          </a:prstGeom>
          <a:solidFill>
            <a:srgbClr val="4472C4">
              <a:lumMod val="20000"/>
              <a:lumOff val="80000"/>
            </a:srgbClr>
          </a:solidFill>
          <a:ln w="12700" cap="flat" cmpd="sng" algn="ctr">
            <a:noFill/>
            <a:prstDash val="solid"/>
            <a:miter lim="800000"/>
          </a:ln>
          <a:effectLst/>
        </p:spPr>
        <p:txBody>
          <a:bodyPr rtlCol="0" anchor="ctr"/>
          <a:lstStyle/>
          <a:p>
            <a:pPr lvl="0" algn="ctr" defTabSz="914400"/>
            <a:r>
              <a:rPr lang="en-PH" sz="2800">
                <a:solidFill>
                  <a:srgbClr val="3C4043"/>
                </a:solidFill>
                <a:latin typeface="Arial" panose="020B0604020202020204" pitchFamily="34" charset="0"/>
                <a:cs typeface="Arial" panose="020B0604020202020204" pitchFamily="34" charset="0"/>
              </a:rPr>
              <a:t>Students enter the class code in the “Join a class”. Each code is unique to every class.</a:t>
            </a:r>
            <a:endParaRPr kumimoji="0" lang="en-US" sz="2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5AEED3-C14E-CE49-96E4-7ED802CEF10D}"/>
              </a:ext>
            </a:extLst>
          </p:cNvPr>
          <p:cNvSpPr/>
          <p:nvPr/>
        </p:nvSpPr>
        <p:spPr>
          <a:xfrm>
            <a:off x="694955" y="3603917"/>
            <a:ext cx="2858363" cy="1005426"/>
          </a:xfrm>
          <a:prstGeom prst="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schemeClr val="tx1">
                    <a:lumMod val="95000"/>
                    <a:lumOff val="5000"/>
                  </a:schemeClr>
                </a:solidFill>
                <a:latin typeface="Arial" panose="020B0604020202020204" pitchFamily="34" charset="0"/>
                <a:cs typeface="Arial" panose="020B0604020202020204" pitchFamily="34" charset="0"/>
              </a:rPr>
              <a:t>Class Code</a:t>
            </a:r>
            <a:endParaRPr kumimoji="0" lang="en-US" sz="2800" b="1" i="0" u="none" strike="noStrike" kern="0" cap="none" spc="0" normalizeH="0" baseline="0" noProof="0">
              <a:ln>
                <a:noFill/>
              </a:ln>
              <a:solidFill>
                <a:schemeClr val="tx1">
                  <a:lumMod val="95000"/>
                  <a:lumOff val="5000"/>
                </a:schemeClr>
              </a:solidFill>
              <a:effectLst/>
              <a:uLnTx/>
              <a:uFillTx/>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B2749BF5-6E48-5047-9003-B837B8C0E054}"/>
              </a:ext>
            </a:extLst>
          </p:cNvPr>
          <p:cNvSpPr/>
          <p:nvPr/>
        </p:nvSpPr>
        <p:spPr>
          <a:xfrm>
            <a:off x="614970" y="5768555"/>
            <a:ext cx="11180713" cy="954107"/>
          </a:xfrm>
          <a:prstGeom prst="rect">
            <a:avLst/>
          </a:prstGeom>
        </p:spPr>
        <p:txBody>
          <a:bodyPr wrap="square">
            <a:spAutoFit/>
          </a:bodyPr>
          <a:lstStyle/>
          <a:p>
            <a:r>
              <a:rPr lang="en-PH" sz="2800">
                <a:solidFill>
                  <a:srgbClr val="3C4043"/>
                </a:solidFill>
                <a:latin typeface="Arial" panose="020B0604020202020204" pitchFamily="34" charset="0"/>
                <a:cs typeface="Arial" panose="020B0604020202020204" pitchFamily="34" charset="0"/>
              </a:rPr>
              <a:t>Note: Students can unenroll themselves from classes. If they unenroll, their grades are removed.</a:t>
            </a:r>
          </a:p>
        </p:txBody>
      </p:sp>
      <p:sp>
        <p:nvSpPr>
          <p:cNvPr id="21" name="TextBox 19">
            <a:extLst>
              <a:ext uri="{FF2B5EF4-FFF2-40B4-BE49-F238E27FC236}">
                <a16:creationId xmlns:a16="http://schemas.microsoft.com/office/drawing/2014/main" id="{04D82C7B-FCB9-E544-AE2E-BA91595ADB9E}"/>
              </a:ext>
            </a:extLst>
          </p:cNvPr>
          <p:cNvSpPr txBox="1"/>
          <p:nvPr/>
        </p:nvSpPr>
        <p:spPr>
          <a:xfrm>
            <a:off x="467807" y="1719913"/>
            <a:ext cx="11542959" cy="553998"/>
          </a:xfrm>
          <a:prstGeom prst="rect">
            <a:avLst/>
          </a:prstGeom>
        </p:spPr>
        <p:txBody>
          <a:bodyPr wrap="square" lIns="0" tIns="0" rIns="0" bIns="0" rtlCol="0" anchor="t">
            <a:spAutoFit/>
          </a:bodyPr>
          <a:lstStyle/>
          <a:p>
            <a:pPr algn="ctr"/>
            <a:r>
              <a:rPr lang="en-PH" sz="3600" b="1">
                <a:latin typeface="Arial"/>
                <a:cs typeface="Arial"/>
              </a:rPr>
              <a:t>How to add students into your Google Classroom? </a:t>
            </a:r>
            <a:endParaRPr lang="en-PH" sz="3600" b="1">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913565D5-AA8C-344A-97D2-90408D25C7B3}"/>
              </a:ext>
            </a:extLst>
          </p:cNvPr>
          <p:cNvSpPr/>
          <p:nvPr/>
        </p:nvSpPr>
        <p:spPr>
          <a:xfrm>
            <a:off x="3553318" y="4789958"/>
            <a:ext cx="107576" cy="1005426"/>
          </a:xfrm>
          <a:prstGeom prst="rect">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09870E9-EF20-1C46-88C7-EF0D4CCE93C2}"/>
              </a:ext>
            </a:extLst>
          </p:cNvPr>
          <p:cNvSpPr/>
          <p:nvPr/>
        </p:nvSpPr>
        <p:spPr>
          <a:xfrm>
            <a:off x="3754679" y="4795819"/>
            <a:ext cx="8038928" cy="1005426"/>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lvl="0" algn="ctr" defTabSz="914400"/>
            <a:r>
              <a:rPr lang="en-PH" sz="2800">
                <a:solidFill>
                  <a:srgbClr val="3C4043"/>
                </a:solidFill>
                <a:latin typeface="Arial" panose="020B0604020202020204" pitchFamily="34" charset="0"/>
                <a:cs typeface="Arial" panose="020B0604020202020204" pitchFamily="34" charset="0"/>
              </a:rPr>
              <a:t>You can generate an invite link and send it though any messaging applications.</a:t>
            </a:r>
            <a:endParaRPr kumimoji="0" lang="en-US" sz="2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CFDB048-19ED-624C-90BA-935074FEDB71}"/>
              </a:ext>
            </a:extLst>
          </p:cNvPr>
          <p:cNvSpPr/>
          <p:nvPr/>
        </p:nvSpPr>
        <p:spPr>
          <a:xfrm>
            <a:off x="694955" y="4789958"/>
            <a:ext cx="2858363" cy="1005426"/>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schemeClr val="tx1">
                    <a:lumMod val="95000"/>
                    <a:lumOff val="5000"/>
                  </a:schemeClr>
                </a:solidFill>
                <a:latin typeface="Arial" panose="020B0604020202020204" pitchFamily="34" charset="0"/>
                <a:cs typeface="Arial" panose="020B0604020202020204" pitchFamily="34" charset="0"/>
              </a:rPr>
              <a:t>Invite Link</a:t>
            </a:r>
            <a:endParaRPr kumimoji="0" lang="en-US" sz="2800" b="1" i="0" u="none" strike="noStrike" kern="0" cap="none" spc="0" normalizeH="0" baseline="0" noProof="0">
              <a:ln>
                <a:noFill/>
              </a:ln>
              <a:solidFill>
                <a:schemeClr val="tx1">
                  <a:lumMod val="95000"/>
                  <a:lumOff val="5000"/>
                </a:schemeClr>
              </a:solidFill>
              <a:effectLst/>
              <a:uLnTx/>
              <a:uFillTx/>
              <a:latin typeface="Arial" panose="020B0604020202020204" pitchFamily="34" charset="0"/>
              <a:cs typeface="Arial" panose="020B0604020202020204" pitchFamily="34" charset="0"/>
            </a:endParaRPr>
          </a:p>
        </p:txBody>
      </p:sp>
      <p:pic>
        <p:nvPicPr>
          <p:cNvPr id="4" name="Picture 3" descr="A close up of a logo&#10;&#10;Description automatically generated">
            <a:extLst>
              <a:ext uri="{FF2B5EF4-FFF2-40B4-BE49-F238E27FC236}">
                <a16:creationId xmlns:a16="http://schemas.microsoft.com/office/drawing/2014/main" id="{AFA09909-3A33-4F8C-8305-7FE19BFE4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19093628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3</a:t>
            </a:r>
          </a:p>
        </p:txBody>
      </p:sp>
      <p:sp>
        <p:nvSpPr>
          <p:cNvPr id="14" name="TextBox 14"/>
          <p:cNvSpPr txBox="1"/>
          <p:nvPr/>
        </p:nvSpPr>
        <p:spPr>
          <a:xfrm>
            <a:off x="6406659" y="297430"/>
            <a:ext cx="5844859" cy="984885"/>
          </a:xfrm>
          <a:prstGeom prst="rect">
            <a:avLst/>
          </a:prstGeom>
        </p:spPr>
        <p:txBody>
          <a:bodyPr wrap="square" lIns="0" tIns="0" rIns="0" bIns="0" rtlCol="0" anchor="t">
            <a:spAutoFit/>
          </a:bodyPr>
          <a:lstStyle/>
          <a:p>
            <a:pPr algn="ctr"/>
            <a:r>
              <a:rPr lang="en-US" sz="3200">
                <a:solidFill>
                  <a:schemeClr val="bg1"/>
                </a:solidFill>
                <a:latin typeface="Arial Black"/>
              </a:rPr>
              <a:t>How to add / invite students in your class? </a:t>
            </a:r>
            <a:endParaRPr lang="en-US" sz="32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4" name="Screen Recording 2020-08-27 at 11.00.37 AM.mov" descr="Screen Recording 2020-08-27 at 11.00.37 AM.mov">
            <a:hlinkClick r:id="" action="ppaction://media"/>
            <a:extLst>
              <a:ext uri="{FF2B5EF4-FFF2-40B4-BE49-F238E27FC236}">
                <a16:creationId xmlns:a16="http://schemas.microsoft.com/office/drawing/2014/main" id="{45F673C4-C17F-9D46-890B-35E35BD4F486}"/>
              </a:ext>
            </a:extLst>
          </p:cNvPr>
          <p:cNvPicPr>
            <a:picLocks noChangeAspect="1"/>
          </p:cNvPicPr>
          <p:nvPr>
            <a:videoFile r:link="rId1"/>
            <p:extLst>
              <p:ext uri="{DAA4B4D4-6D71-4841-9C94-3DE7FCFB9230}">
                <p14:media xmlns:p14="http://schemas.microsoft.com/office/powerpoint/2010/main" r:embed="rId2">
                  <p14:trim end="3045.4098"/>
                </p14:media>
              </p:ext>
            </p:extLst>
          </p:nvPr>
        </p:nvPicPr>
        <p:blipFill>
          <a:blip r:embed="rId4"/>
          <a:stretch>
            <a:fillRect/>
          </a:stretch>
        </p:blipFill>
        <p:spPr>
          <a:xfrm>
            <a:off x="1766733" y="1632713"/>
            <a:ext cx="8658534" cy="5182883"/>
          </a:xfrm>
          <a:prstGeom prst="rect">
            <a:avLst/>
          </a:prstGeom>
        </p:spPr>
      </p:pic>
      <p:pic>
        <p:nvPicPr>
          <p:cNvPr id="5" name="Picture 4" descr="A close up of a logo&#10;&#10;Description automatically generated">
            <a:extLst>
              <a:ext uri="{FF2B5EF4-FFF2-40B4-BE49-F238E27FC236}">
                <a16:creationId xmlns:a16="http://schemas.microsoft.com/office/drawing/2014/main" id="{90105599-4A08-4EAE-A36F-BFB833778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5536021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7776183" y="3283982"/>
            <a:ext cx="6350" cy="348429"/>
          </a:xfrm>
          <a:prstGeom prst="rect">
            <a:avLst/>
          </a:prstGeom>
        </p:spPr>
        <p:txBody>
          <a:bodyPr lIns="0" tIns="0" rIns="0" bIns="0" rtlCol="0" anchor="t">
            <a:spAutoFit/>
          </a:bodyPr>
          <a:lstStyle/>
          <a:p>
            <a:pPr algn="ctr" defTabSz="609630">
              <a:lnSpc>
                <a:spcPts val="3173"/>
              </a:lnSpc>
              <a:defRPr/>
            </a:pPr>
            <a:endParaRPr sz="1200">
              <a:solidFill>
                <a:prstClr val="black"/>
              </a:solidFill>
              <a:latin typeface="Calibri"/>
            </a:endParaRPr>
          </a:p>
        </p:txBody>
      </p:sp>
      <p:grpSp>
        <p:nvGrpSpPr>
          <p:cNvPr id="19" name="Group 18">
            <a:extLst>
              <a:ext uri="{FF2B5EF4-FFF2-40B4-BE49-F238E27FC236}">
                <a16:creationId xmlns:a16="http://schemas.microsoft.com/office/drawing/2014/main" id="{DABDBC12-1643-4C9D-9153-CC3114CC6FD0}"/>
              </a:ext>
            </a:extLst>
          </p:cNvPr>
          <p:cNvGrpSpPr/>
          <p:nvPr/>
        </p:nvGrpSpPr>
        <p:grpSpPr>
          <a:xfrm>
            <a:off x="0" y="-53195"/>
            <a:ext cx="12251517" cy="1802431"/>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2"/>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2"/>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2"/>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1" y="-32794"/>
            <a:ext cx="8429739" cy="1583906"/>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61753"/>
            <a:ext cx="8429740"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3543437" y="-57293"/>
            <a:ext cx="4916039" cy="1616593"/>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3297151" y="62505"/>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474021" y="6351499"/>
            <a:ext cx="1031871" cy="263987"/>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B229B32C-E289-334A-ACF0-57B46AECD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0188" y="1614854"/>
            <a:ext cx="6124689" cy="4914114"/>
          </a:xfrm>
          <a:prstGeom prst="rect">
            <a:avLst/>
          </a:prstGeom>
        </p:spPr>
      </p:pic>
      <p:pic>
        <p:nvPicPr>
          <p:cNvPr id="6" name="Picture 5" descr="A picture containing bird, flower&#10;&#10;Description automatically generated">
            <a:extLst>
              <a:ext uri="{FF2B5EF4-FFF2-40B4-BE49-F238E27FC236}">
                <a16:creationId xmlns:a16="http://schemas.microsoft.com/office/drawing/2014/main" id="{BBFD3168-424F-1345-BF57-706FDEA82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499" y="1920012"/>
            <a:ext cx="3658204" cy="2302073"/>
          </a:xfrm>
          <a:prstGeom prst="rect">
            <a:avLst/>
          </a:prstGeom>
        </p:spPr>
      </p:pic>
      <p:cxnSp>
        <p:nvCxnSpPr>
          <p:cNvPr id="10" name="Curved Connector 9">
            <a:extLst>
              <a:ext uri="{FF2B5EF4-FFF2-40B4-BE49-F238E27FC236}">
                <a16:creationId xmlns:a16="http://schemas.microsoft.com/office/drawing/2014/main" id="{2844B37C-0B02-2E47-8BEB-B0D7B25F92CF}"/>
              </a:ext>
            </a:extLst>
          </p:cNvPr>
          <p:cNvCxnSpPr>
            <a:cxnSpLocks/>
            <a:endCxn id="4" idx="1"/>
          </p:cNvCxnSpPr>
          <p:nvPr/>
        </p:nvCxnSpPr>
        <p:spPr>
          <a:xfrm>
            <a:off x="3189251" y="2543900"/>
            <a:ext cx="1530937" cy="1528011"/>
          </a:xfrm>
          <a:prstGeom prst="curvedConnector3">
            <a:avLst>
              <a:gd name="adj1" fmla="val 50000"/>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AutoShape 3">
            <a:extLst>
              <a:ext uri="{FF2B5EF4-FFF2-40B4-BE49-F238E27FC236}">
                <a16:creationId xmlns:a16="http://schemas.microsoft.com/office/drawing/2014/main" id="{0A715887-3063-6A4C-92F9-C40FDA2C9280}"/>
              </a:ext>
            </a:extLst>
          </p:cNvPr>
          <p:cNvSpPr/>
          <p:nvPr/>
        </p:nvSpPr>
        <p:spPr>
          <a:xfrm>
            <a:off x="5917405" y="0"/>
            <a:ext cx="6334113" cy="1542692"/>
          </a:xfrm>
          <a:prstGeom prst="rect">
            <a:avLst/>
          </a:prstGeom>
          <a:solidFill>
            <a:srgbClr val="F46721"/>
          </a:solidFill>
        </p:spPr>
      </p:sp>
      <p:sp>
        <p:nvSpPr>
          <p:cNvPr id="33" name="TextBox 14">
            <a:extLst>
              <a:ext uri="{FF2B5EF4-FFF2-40B4-BE49-F238E27FC236}">
                <a16:creationId xmlns:a16="http://schemas.microsoft.com/office/drawing/2014/main" id="{3F6BD454-8CF7-BA48-8730-D6ECF2D874B8}"/>
              </a:ext>
            </a:extLst>
          </p:cNvPr>
          <p:cNvSpPr txBox="1"/>
          <p:nvPr/>
        </p:nvSpPr>
        <p:spPr>
          <a:xfrm>
            <a:off x="6181028" y="297430"/>
            <a:ext cx="5844859" cy="984885"/>
          </a:xfrm>
          <a:prstGeom prst="rect">
            <a:avLst/>
          </a:prstGeom>
        </p:spPr>
        <p:txBody>
          <a:bodyPr wrap="square" lIns="0" tIns="0" rIns="0" bIns="0" rtlCol="0" anchor="t">
            <a:spAutoFit/>
          </a:bodyPr>
          <a:lstStyle/>
          <a:p>
            <a:pPr algn="ctr"/>
            <a:r>
              <a:rPr lang="en-US" sz="3200">
                <a:solidFill>
                  <a:schemeClr val="bg1"/>
                </a:solidFill>
                <a:latin typeface="Arial Black"/>
              </a:rPr>
              <a:t>Joining using class code (students’ perspective)</a:t>
            </a:r>
            <a:endParaRPr lang="en-US" sz="3200">
              <a:solidFill>
                <a:schemeClr val="bg1"/>
              </a:solidFill>
              <a:cs typeface="Calibri"/>
            </a:endParaRPr>
          </a:p>
        </p:txBody>
      </p:sp>
      <p:sp>
        <p:nvSpPr>
          <p:cNvPr id="20" name="TextBox 19">
            <a:extLst>
              <a:ext uri="{FF2B5EF4-FFF2-40B4-BE49-F238E27FC236}">
                <a16:creationId xmlns:a16="http://schemas.microsoft.com/office/drawing/2014/main" id="{55445E38-7570-614D-886F-A48E6C80A55C}"/>
              </a:ext>
            </a:extLst>
          </p:cNvPr>
          <p:cNvSpPr txBox="1"/>
          <p:nvPr/>
        </p:nvSpPr>
        <p:spPr>
          <a:xfrm>
            <a:off x="2030336" y="4149843"/>
            <a:ext cx="2171700" cy="1200329"/>
          </a:xfrm>
          <a:prstGeom prst="rect">
            <a:avLst/>
          </a:prstGeom>
          <a:noFill/>
          <a:ln>
            <a:solidFill>
              <a:srgbClr val="004AAD"/>
            </a:solidFill>
          </a:ln>
        </p:spPr>
        <p:txBody>
          <a:bodyPr wrap="square" rtlCol="0">
            <a:spAutoFit/>
          </a:bodyPr>
          <a:lstStyle/>
          <a:p>
            <a:r>
              <a:rPr lang="en-US">
                <a:solidFill>
                  <a:srgbClr val="004AAD"/>
                </a:solidFill>
              </a:rPr>
              <a:t>Click the + sign at the upper right corner of the screen.</a:t>
            </a:r>
          </a:p>
          <a:p>
            <a:r>
              <a:rPr lang="en-US">
                <a:solidFill>
                  <a:srgbClr val="004AAD"/>
                </a:solidFill>
              </a:rPr>
              <a:t>Choose “Join class”</a:t>
            </a:r>
          </a:p>
        </p:txBody>
      </p:sp>
      <p:sp>
        <p:nvSpPr>
          <p:cNvPr id="35" name="TextBox 34">
            <a:extLst>
              <a:ext uri="{FF2B5EF4-FFF2-40B4-BE49-F238E27FC236}">
                <a16:creationId xmlns:a16="http://schemas.microsoft.com/office/drawing/2014/main" id="{1C08BF3F-D017-5B4D-8E83-471890995713}"/>
              </a:ext>
            </a:extLst>
          </p:cNvPr>
          <p:cNvSpPr txBox="1"/>
          <p:nvPr/>
        </p:nvSpPr>
        <p:spPr>
          <a:xfrm>
            <a:off x="8292642" y="3978167"/>
            <a:ext cx="2171700" cy="646331"/>
          </a:xfrm>
          <a:prstGeom prst="rect">
            <a:avLst/>
          </a:prstGeom>
          <a:noFill/>
          <a:ln>
            <a:solidFill>
              <a:srgbClr val="004AAD"/>
            </a:solidFill>
          </a:ln>
        </p:spPr>
        <p:txBody>
          <a:bodyPr wrap="square" rtlCol="0">
            <a:spAutoFit/>
          </a:bodyPr>
          <a:lstStyle/>
          <a:p>
            <a:r>
              <a:rPr lang="en-US">
                <a:solidFill>
                  <a:srgbClr val="004AAD"/>
                </a:solidFill>
              </a:rPr>
              <a:t>Enter the class code given by the teacher</a:t>
            </a:r>
          </a:p>
        </p:txBody>
      </p:sp>
      <p:pic>
        <p:nvPicPr>
          <p:cNvPr id="3" name="Picture 2" descr="A close up of a logo&#10;&#10;Description automatically generated">
            <a:extLst>
              <a:ext uri="{FF2B5EF4-FFF2-40B4-BE49-F238E27FC236}">
                <a16:creationId xmlns:a16="http://schemas.microsoft.com/office/drawing/2014/main" id="{DF46E7F6-D8EF-470E-985D-341819B0AB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5417556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ABDBC12-1643-4C9D-9153-CC3114CC6FD0}"/>
              </a:ext>
            </a:extLst>
          </p:cNvPr>
          <p:cNvGrpSpPr/>
          <p:nvPr/>
        </p:nvGrpSpPr>
        <p:grpSpPr>
          <a:xfrm>
            <a:off x="0" y="-53195"/>
            <a:ext cx="12251517" cy="1802431"/>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2"/>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2"/>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2"/>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1" y="-32794"/>
            <a:ext cx="8429739" cy="1583906"/>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61753"/>
            <a:ext cx="8429740"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3543437" y="-57293"/>
            <a:ext cx="4916039" cy="1616593"/>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3297151" y="62505"/>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474021" y="6351499"/>
            <a:ext cx="1031871" cy="263987"/>
          </a:xfrm>
          <a:prstGeom prst="rect">
            <a:avLst/>
          </a:prstGeom>
        </p:spPr>
      </p:pic>
      <p:sp>
        <p:nvSpPr>
          <p:cNvPr id="32" name="AutoShape 3">
            <a:extLst>
              <a:ext uri="{FF2B5EF4-FFF2-40B4-BE49-F238E27FC236}">
                <a16:creationId xmlns:a16="http://schemas.microsoft.com/office/drawing/2014/main" id="{0A715887-3063-6A4C-92F9-C40FDA2C9280}"/>
              </a:ext>
            </a:extLst>
          </p:cNvPr>
          <p:cNvSpPr/>
          <p:nvPr/>
        </p:nvSpPr>
        <p:spPr>
          <a:xfrm>
            <a:off x="5917405" y="0"/>
            <a:ext cx="6334113" cy="1542692"/>
          </a:xfrm>
          <a:prstGeom prst="rect">
            <a:avLst/>
          </a:prstGeom>
          <a:solidFill>
            <a:srgbClr val="F46721"/>
          </a:solidFill>
        </p:spPr>
      </p:sp>
      <p:sp>
        <p:nvSpPr>
          <p:cNvPr id="33" name="TextBox 14">
            <a:extLst>
              <a:ext uri="{FF2B5EF4-FFF2-40B4-BE49-F238E27FC236}">
                <a16:creationId xmlns:a16="http://schemas.microsoft.com/office/drawing/2014/main" id="{3F6BD454-8CF7-BA48-8730-D6ECF2D874B8}"/>
              </a:ext>
            </a:extLst>
          </p:cNvPr>
          <p:cNvSpPr txBox="1"/>
          <p:nvPr/>
        </p:nvSpPr>
        <p:spPr>
          <a:xfrm>
            <a:off x="6181028" y="297430"/>
            <a:ext cx="5844859" cy="861774"/>
          </a:xfrm>
          <a:prstGeom prst="rect">
            <a:avLst/>
          </a:prstGeom>
        </p:spPr>
        <p:txBody>
          <a:bodyPr wrap="square" lIns="0" tIns="0" rIns="0" bIns="0" rtlCol="0" anchor="t">
            <a:spAutoFit/>
          </a:bodyPr>
          <a:lstStyle/>
          <a:p>
            <a:pPr algn="ctr"/>
            <a:r>
              <a:rPr lang="en-US" sz="2800">
                <a:solidFill>
                  <a:schemeClr val="bg1"/>
                </a:solidFill>
                <a:latin typeface="Arial Black"/>
              </a:rPr>
              <a:t>Joining by clicking the invite link (students’ perspective)</a:t>
            </a:r>
            <a:endParaRPr lang="en-US" sz="2800">
              <a:solidFill>
                <a:schemeClr val="bg1"/>
              </a:solidFill>
              <a:cs typeface="Calibri"/>
            </a:endParaRPr>
          </a:p>
        </p:txBody>
      </p:sp>
      <p:pic>
        <p:nvPicPr>
          <p:cNvPr id="3" name="Picture 2" descr="A screenshot of a cell phone&#10;&#10;Description automatically generated">
            <a:extLst>
              <a:ext uri="{FF2B5EF4-FFF2-40B4-BE49-F238E27FC236}">
                <a16:creationId xmlns:a16="http://schemas.microsoft.com/office/drawing/2014/main" id="{D08C1DB0-1A8C-7048-A525-797EA6D56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3106" y="1856730"/>
            <a:ext cx="6616700" cy="4396959"/>
          </a:xfrm>
          <a:prstGeom prst="rect">
            <a:avLst/>
          </a:prstGeom>
        </p:spPr>
      </p:pic>
      <p:sp>
        <p:nvSpPr>
          <p:cNvPr id="31" name="TextBox 30">
            <a:extLst>
              <a:ext uri="{FF2B5EF4-FFF2-40B4-BE49-F238E27FC236}">
                <a16:creationId xmlns:a16="http://schemas.microsoft.com/office/drawing/2014/main" id="{8481225B-E3EB-E54F-9F71-29DF0C3E3C66}"/>
              </a:ext>
            </a:extLst>
          </p:cNvPr>
          <p:cNvSpPr txBox="1"/>
          <p:nvPr/>
        </p:nvSpPr>
        <p:spPr>
          <a:xfrm>
            <a:off x="8459476" y="4192705"/>
            <a:ext cx="2171700" cy="1477328"/>
          </a:xfrm>
          <a:prstGeom prst="rect">
            <a:avLst/>
          </a:prstGeom>
          <a:solidFill>
            <a:schemeClr val="bg1"/>
          </a:solidFill>
          <a:ln>
            <a:solidFill>
              <a:srgbClr val="004AAD"/>
            </a:solidFill>
          </a:ln>
        </p:spPr>
        <p:txBody>
          <a:bodyPr wrap="square" rtlCol="0">
            <a:spAutoFit/>
          </a:bodyPr>
          <a:lstStyle/>
          <a:p>
            <a:r>
              <a:rPr lang="en-US">
                <a:solidFill>
                  <a:srgbClr val="004AAD"/>
                </a:solidFill>
              </a:rPr>
              <a:t>Choose the account you want to use in joining the class and then click “Join class”.</a:t>
            </a:r>
          </a:p>
        </p:txBody>
      </p:sp>
      <p:cxnSp>
        <p:nvCxnSpPr>
          <p:cNvPr id="7" name="Curved Connector 6">
            <a:extLst>
              <a:ext uri="{FF2B5EF4-FFF2-40B4-BE49-F238E27FC236}">
                <a16:creationId xmlns:a16="http://schemas.microsoft.com/office/drawing/2014/main" id="{B2FBAD68-4198-4F41-9EED-C4C22DB2A6D4}"/>
              </a:ext>
            </a:extLst>
          </p:cNvPr>
          <p:cNvCxnSpPr>
            <a:stCxn id="31" idx="1"/>
          </p:cNvCxnSpPr>
          <p:nvPr/>
        </p:nvCxnSpPr>
        <p:spPr>
          <a:xfrm rot="10800000">
            <a:off x="7200900" y="4429125"/>
            <a:ext cx="1258576" cy="502244"/>
          </a:xfrm>
          <a:prstGeom prst="curved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close up of a logo&#10;&#10;Description automatically generated">
            <a:extLst>
              <a:ext uri="{FF2B5EF4-FFF2-40B4-BE49-F238E27FC236}">
                <a16:creationId xmlns:a16="http://schemas.microsoft.com/office/drawing/2014/main" id="{C3CBDF96-0ACE-40F3-8756-A35AB3E2FA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9466217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6092826" y="3211820"/>
            <a:ext cx="6350" cy="348429"/>
          </a:xfrm>
          <a:prstGeom prst="rect">
            <a:avLst/>
          </a:prstGeom>
        </p:spPr>
        <p:txBody>
          <a:bodyPr lIns="0" tIns="0" rIns="0" bIns="0" rtlCol="0" anchor="t">
            <a:spAutoFit/>
          </a:bodyPr>
          <a:lstStyle/>
          <a:p>
            <a:pPr algn="ctr" defTabSz="609630">
              <a:lnSpc>
                <a:spcPts val="3173"/>
              </a:lnSpc>
            </a:pPr>
            <a:endParaRPr sz="1200">
              <a:solidFill>
                <a:prstClr val="black"/>
              </a:solidFill>
              <a:latin typeface="Calibri"/>
            </a:endParaRPr>
          </a:p>
        </p:txBody>
      </p:sp>
      <p:sp>
        <p:nvSpPr>
          <p:cNvPr id="21" name="TextBox 7">
            <a:extLst>
              <a:ext uri="{FF2B5EF4-FFF2-40B4-BE49-F238E27FC236}">
                <a16:creationId xmlns:a16="http://schemas.microsoft.com/office/drawing/2014/main" id="{7BE6722A-E43F-4867-AA46-E9425E026AB4}"/>
              </a:ext>
            </a:extLst>
          </p:cNvPr>
          <p:cNvSpPr txBox="1"/>
          <p:nvPr/>
        </p:nvSpPr>
        <p:spPr>
          <a:xfrm>
            <a:off x="474021" y="1507168"/>
            <a:ext cx="8995867" cy="843244"/>
          </a:xfrm>
          <a:prstGeom prst="rect">
            <a:avLst/>
          </a:prstGeom>
        </p:spPr>
        <p:txBody>
          <a:bodyPr wrap="square" lIns="0" tIns="0" rIns="0" bIns="0" rtlCol="0" anchor="t">
            <a:spAutoFit/>
          </a:bodyPr>
          <a:lstStyle/>
          <a:p>
            <a:pPr defTabSz="609630">
              <a:lnSpc>
                <a:spcPts val="7467"/>
              </a:lnSpc>
            </a:pPr>
            <a:r>
              <a:rPr lang="en-US" sz="3600" b="1">
                <a:solidFill>
                  <a:prstClr val="black"/>
                </a:solidFill>
                <a:latin typeface="Archivo Black"/>
              </a:rPr>
              <a:t>Line of Discussion</a:t>
            </a: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474021" y="6351499"/>
            <a:ext cx="1031871" cy="263987"/>
          </a:xfrm>
          <a:prstGeom prst="rect">
            <a:avLst/>
          </a:prstGeom>
        </p:spPr>
      </p:pic>
      <p:sp>
        <p:nvSpPr>
          <p:cNvPr id="44" name="Rectangle 43">
            <a:extLst>
              <a:ext uri="{FF2B5EF4-FFF2-40B4-BE49-F238E27FC236}">
                <a16:creationId xmlns:a16="http://schemas.microsoft.com/office/drawing/2014/main" id="{7EC3C1DD-8998-4288-959E-46D776929F24}"/>
              </a:ext>
            </a:extLst>
          </p:cNvPr>
          <p:cNvSpPr/>
          <p:nvPr/>
        </p:nvSpPr>
        <p:spPr>
          <a:xfrm>
            <a:off x="2166370" y="2380025"/>
            <a:ext cx="9320840" cy="2970685"/>
          </a:xfrm>
          <a:prstGeom prst="rect">
            <a:avLst/>
          </a:prstGeom>
        </p:spPr>
        <p:txBody>
          <a:bodyPr wrap="square">
            <a:spAutoFit/>
          </a:bodyPr>
          <a:lstStyle/>
          <a:p>
            <a:pPr marL="704435" lvl="1" indent="-352217" defTabSz="609630">
              <a:lnSpc>
                <a:spcPct val="150000"/>
              </a:lnSpc>
              <a:buFont typeface="Arial"/>
              <a:buChar char="•"/>
            </a:pPr>
            <a:r>
              <a:rPr lang="en-US" sz="3200">
                <a:solidFill>
                  <a:srgbClr val="000000"/>
                </a:solidFill>
                <a:latin typeface="Arimo"/>
              </a:rPr>
              <a:t>Overview of G Suite for Education</a:t>
            </a:r>
          </a:p>
          <a:p>
            <a:pPr marL="704435" lvl="1" indent="-352217" defTabSz="609630">
              <a:lnSpc>
                <a:spcPct val="150000"/>
              </a:lnSpc>
              <a:buFont typeface="Arial"/>
              <a:buChar char="•"/>
            </a:pPr>
            <a:r>
              <a:rPr lang="en-US" sz="3200">
                <a:solidFill>
                  <a:srgbClr val="000000"/>
                </a:solidFill>
                <a:latin typeface="Arimo"/>
              </a:rPr>
              <a:t>What is Google Classroom  </a:t>
            </a:r>
          </a:p>
          <a:p>
            <a:pPr marL="704435" lvl="1" indent="-352217" defTabSz="609630">
              <a:lnSpc>
                <a:spcPct val="150000"/>
              </a:lnSpc>
              <a:buFont typeface="Arial"/>
              <a:buChar char="•"/>
            </a:pPr>
            <a:r>
              <a:rPr lang="en-US" sz="3200">
                <a:solidFill>
                  <a:srgbClr val="000000"/>
                </a:solidFill>
                <a:latin typeface="Arimo"/>
              </a:rPr>
              <a:t>Features of Google Classroom</a:t>
            </a:r>
          </a:p>
          <a:p>
            <a:pPr marL="704435" lvl="1" indent="-352217" defTabSz="609630">
              <a:lnSpc>
                <a:spcPct val="150000"/>
              </a:lnSpc>
              <a:buFont typeface="Arial"/>
              <a:buChar char="•"/>
            </a:pPr>
            <a:r>
              <a:rPr lang="en-US" sz="3200">
                <a:solidFill>
                  <a:srgbClr val="000000"/>
                </a:solidFill>
                <a:latin typeface="Arimo"/>
              </a:rPr>
              <a:t>Integration with Google Forms</a:t>
            </a:r>
          </a:p>
        </p:txBody>
      </p:sp>
      <p:pic>
        <p:nvPicPr>
          <p:cNvPr id="23" name="Picture 22">
            <a:extLst>
              <a:ext uri="{FF2B5EF4-FFF2-40B4-BE49-F238E27FC236}">
                <a16:creationId xmlns:a16="http://schemas.microsoft.com/office/drawing/2014/main" id="{5E08569E-D168-034B-9F5F-C5405E5D5575}"/>
              </a:ext>
            </a:extLst>
          </p:cNvPr>
          <p:cNvPicPr>
            <a:picLocks noChangeAspect="1"/>
          </p:cNvPicPr>
          <p:nvPr/>
        </p:nvPicPr>
        <p:blipFill>
          <a:blip r:embed="rId4"/>
          <a:stretch>
            <a:fillRect/>
          </a:stretch>
        </p:blipFill>
        <p:spPr>
          <a:xfrm>
            <a:off x="-3174" y="-36998"/>
            <a:ext cx="12192000" cy="1544166"/>
          </a:xfrm>
          <a:prstGeom prst="rect">
            <a:avLst/>
          </a:prstGeom>
        </p:spPr>
      </p:pic>
      <p:pic>
        <p:nvPicPr>
          <p:cNvPr id="2" name="Picture 1" descr="A close up of a logo&#10;&#10;Description automatically generated">
            <a:extLst>
              <a:ext uri="{FF2B5EF4-FFF2-40B4-BE49-F238E27FC236}">
                <a16:creationId xmlns:a16="http://schemas.microsoft.com/office/drawing/2014/main" id="{95B4FE0F-4FD6-4910-9668-B27B5672E4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3389762" cy="1208292"/>
          </a:xfrm>
          <a:prstGeom prst="rect">
            <a:avLst/>
          </a:prstGeom>
        </p:spPr>
      </p:pic>
    </p:spTree>
    <p:extLst>
      <p:ext uri="{BB962C8B-B14F-4D97-AF65-F5344CB8AC3E}">
        <p14:creationId xmlns:p14="http://schemas.microsoft.com/office/powerpoint/2010/main" val="6907144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83ACFB61-E3F9-6743-8084-87846E0D1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286" y="1616515"/>
            <a:ext cx="4660745" cy="5190537"/>
          </a:xfrm>
          <a:prstGeom prst="rect">
            <a:avLst/>
          </a:prstGeom>
        </p:spPr>
      </p:pic>
      <p:grpSp>
        <p:nvGrpSpPr>
          <p:cNvPr id="19" name="Group 18">
            <a:extLst>
              <a:ext uri="{FF2B5EF4-FFF2-40B4-BE49-F238E27FC236}">
                <a16:creationId xmlns:a16="http://schemas.microsoft.com/office/drawing/2014/main" id="{DABDBC12-1643-4C9D-9153-CC3114CC6FD0}"/>
              </a:ext>
            </a:extLst>
          </p:cNvPr>
          <p:cNvGrpSpPr/>
          <p:nvPr/>
        </p:nvGrpSpPr>
        <p:grpSpPr>
          <a:xfrm>
            <a:off x="0" y="-53195"/>
            <a:ext cx="12251517" cy="1802431"/>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3"/>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3"/>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3"/>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1" y="-32794"/>
            <a:ext cx="8429739" cy="1583906"/>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61753"/>
            <a:ext cx="8429740"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3543437" y="-57293"/>
            <a:ext cx="4916039" cy="1616593"/>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3297151" y="62505"/>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4"/>
          <a:srcRect/>
          <a:stretch>
            <a:fillRect/>
          </a:stretch>
        </p:blipFill>
        <p:spPr>
          <a:xfrm>
            <a:off x="474021" y="6351499"/>
            <a:ext cx="1031871" cy="263987"/>
          </a:xfrm>
          <a:prstGeom prst="rect">
            <a:avLst/>
          </a:prstGeom>
        </p:spPr>
      </p:pic>
      <p:sp>
        <p:nvSpPr>
          <p:cNvPr id="32" name="AutoShape 3">
            <a:extLst>
              <a:ext uri="{FF2B5EF4-FFF2-40B4-BE49-F238E27FC236}">
                <a16:creationId xmlns:a16="http://schemas.microsoft.com/office/drawing/2014/main" id="{0A715887-3063-6A4C-92F9-C40FDA2C9280}"/>
              </a:ext>
            </a:extLst>
          </p:cNvPr>
          <p:cNvSpPr/>
          <p:nvPr/>
        </p:nvSpPr>
        <p:spPr>
          <a:xfrm>
            <a:off x="5917405" y="0"/>
            <a:ext cx="6334113" cy="1542692"/>
          </a:xfrm>
          <a:prstGeom prst="rect">
            <a:avLst/>
          </a:prstGeom>
          <a:solidFill>
            <a:srgbClr val="F46721"/>
          </a:solidFill>
        </p:spPr>
      </p:sp>
      <p:sp>
        <p:nvSpPr>
          <p:cNvPr id="33" name="TextBox 14">
            <a:extLst>
              <a:ext uri="{FF2B5EF4-FFF2-40B4-BE49-F238E27FC236}">
                <a16:creationId xmlns:a16="http://schemas.microsoft.com/office/drawing/2014/main" id="{3F6BD454-8CF7-BA48-8730-D6ECF2D874B8}"/>
              </a:ext>
            </a:extLst>
          </p:cNvPr>
          <p:cNvSpPr txBox="1"/>
          <p:nvPr/>
        </p:nvSpPr>
        <p:spPr>
          <a:xfrm>
            <a:off x="6204779" y="297430"/>
            <a:ext cx="5844859" cy="861774"/>
          </a:xfrm>
          <a:prstGeom prst="rect">
            <a:avLst/>
          </a:prstGeom>
        </p:spPr>
        <p:txBody>
          <a:bodyPr wrap="square" lIns="0" tIns="0" rIns="0" bIns="0" rtlCol="0" anchor="t">
            <a:spAutoFit/>
          </a:bodyPr>
          <a:lstStyle/>
          <a:p>
            <a:pPr algn="ctr"/>
            <a:r>
              <a:rPr lang="en-US" sz="2800">
                <a:solidFill>
                  <a:schemeClr val="bg1"/>
                </a:solidFill>
                <a:latin typeface="Arial Black"/>
              </a:rPr>
              <a:t>Joining a class from an email invite (students’ perspective)</a:t>
            </a:r>
            <a:endParaRPr lang="en-US" sz="2800">
              <a:solidFill>
                <a:schemeClr val="bg1"/>
              </a:solidFill>
              <a:cs typeface="Calibri"/>
            </a:endParaRPr>
          </a:p>
        </p:txBody>
      </p:sp>
      <p:sp>
        <p:nvSpPr>
          <p:cNvPr id="8" name="Rectangle 7">
            <a:extLst>
              <a:ext uri="{FF2B5EF4-FFF2-40B4-BE49-F238E27FC236}">
                <a16:creationId xmlns:a16="http://schemas.microsoft.com/office/drawing/2014/main" id="{55AD1D0B-7E99-1945-9EE9-F1EDE308D841}"/>
              </a:ext>
            </a:extLst>
          </p:cNvPr>
          <p:cNvSpPr/>
          <p:nvPr/>
        </p:nvSpPr>
        <p:spPr>
          <a:xfrm>
            <a:off x="5323114" y="3418114"/>
            <a:ext cx="1524001" cy="1850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4AAD"/>
                </a:solidFill>
              </a:rPr>
              <a:t>Student’s email</a:t>
            </a:r>
          </a:p>
        </p:txBody>
      </p:sp>
      <p:sp>
        <p:nvSpPr>
          <p:cNvPr id="34" name="Rectangle 33">
            <a:extLst>
              <a:ext uri="{FF2B5EF4-FFF2-40B4-BE49-F238E27FC236}">
                <a16:creationId xmlns:a16="http://schemas.microsoft.com/office/drawing/2014/main" id="{A49DA890-DAE1-9A43-953A-013553C48166}"/>
              </a:ext>
            </a:extLst>
          </p:cNvPr>
          <p:cNvSpPr/>
          <p:nvPr/>
        </p:nvSpPr>
        <p:spPr>
          <a:xfrm>
            <a:off x="7903028" y="3407228"/>
            <a:ext cx="834003" cy="1959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rgbClr val="004AAD"/>
                </a:solidFill>
              </a:rPr>
              <a:t>Class Name</a:t>
            </a:r>
          </a:p>
        </p:txBody>
      </p:sp>
      <p:sp>
        <p:nvSpPr>
          <p:cNvPr id="35" name="Rectangle 34">
            <a:extLst>
              <a:ext uri="{FF2B5EF4-FFF2-40B4-BE49-F238E27FC236}">
                <a16:creationId xmlns:a16="http://schemas.microsoft.com/office/drawing/2014/main" id="{7A7D624E-397F-F042-BF9B-465235D7D4CC}"/>
              </a:ext>
            </a:extLst>
          </p:cNvPr>
          <p:cNvSpPr/>
          <p:nvPr/>
        </p:nvSpPr>
        <p:spPr>
          <a:xfrm>
            <a:off x="4561114" y="3559628"/>
            <a:ext cx="564512" cy="1850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AE7028E-0D42-EE4D-9C6D-3C2EE33EA25C}"/>
              </a:ext>
            </a:extLst>
          </p:cNvPr>
          <p:cNvSpPr/>
          <p:nvPr/>
        </p:nvSpPr>
        <p:spPr>
          <a:xfrm>
            <a:off x="5410200" y="4310742"/>
            <a:ext cx="996460" cy="1850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4AAD"/>
                </a:solidFill>
              </a:rPr>
              <a:t>Class Name</a:t>
            </a:r>
          </a:p>
        </p:txBody>
      </p:sp>
      <p:sp>
        <p:nvSpPr>
          <p:cNvPr id="38" name="Rectangle 37">
            <a:extLst>
              <a:ext uri="{FF2B5EF4-FFF2-40B4-BE49-F238E27FC236}">
                <a16:creationId xmlns:a16="http://schemas.microsoft.com/office/drawing/2014/main" id="{C022892C-23A5-074B-A0CF-B5765AB267F6}"/>
              </a:ext>
            </a:extLst>
          </p:cNvPr>
          <p:cNvSpPr/>
          <p:nvPr/>
        </p:nvSpPr>
        <p:spPr>
          <a:xfrm>
            <a:off x="5422076" y="4061360"/>
            <a:ext cx="1121228" cy="1850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004AAD"/>
                </a:solidFill>
              </a:rPr>
              <a:t>Teacher’s Name</a:t>
            </a:r>
          </a:p>
        </p:txBody>
      </p:sp>
      <p:sp>
        <p:nvSpPr>
          <p:cNvPr id="39" name="TextBox 38">
            <a:extLst>
              <a:ext uri="{FF2B5EF4-FFF2-40B4-BE49-F238E27FC236}">
                <a16:creationId xmlns:a16="http://schemas.microsoft.com/office/drawing/2014/main" id="{327BB0FD-9AEB-D549-8D1E-2F0D72B7D894}"/>
              </a:ext>
            </a:extLst>
          </p:cNvPr>
          <p:cNvSpPr txBox="1"/>
          <p:nvPr/>
        </p:nvSpPr>
        <p:spPr>
          <a:xfrm>
            <a:off x="949709" y="3692223"/>
            <a:ext cx="2731210" cy="923330"/>
          </a:xfrm>
          <a:prstGeom prst="rect">
            <a:avLst/>
          </a:prstGeom>
          <a:solidFill>
            <a:schemeClr val="bg1"/>
          </a:solidFill>
          <a:ln>
            <a:solidFill>
              <a:srgbClr val="004AAD"/>
            </a:solidFill>
          </a:ln>
        </p:spPr>
        <p:txBody>
          <a:bodyPr wrap="square" rtlCol="0">
            <a:spAutoFit/>
          </a:bodyPr>
          <a:lstStyle/>
          <a:p>
            <a:r>
              <a:rPr lang="en-US">
                <a:solidFill>
                  <a:srgbClr val="004AAD"/>
                </a:solidFill>
              </a:rPr>
              <a:t>Go to your email and check and any email that contains “Class invitation”.</a:t>
            </a:r>
          </a:p>
        </p:txBody>
      </p:sp>
      <p:pic>
        <p:nvPicPr>
          <p:cNvPr id="2" name="Picture 1" descr="A close up of a logo&#10;&#10;Description automatically generated">
            <a:extLst>
              <a:ext uri="{FF2B5EF4-FFF2-40B4-BE49-F238E27FC236}">
                <a16:creationId xmlns:a16="http://schemas.microsoft.com/office/drawing/2014/main" id="{2E8B940B-0F4E-4860-8903-F56BF59EF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1873494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4" name="TextBox 14"/>
          <p:cNvSpPr txBox="1"/>
          <p:nvPr/>
        </p:nvSpPr>
        <p:spPr>
          <a:xfrm>
            <a:off x="6406659" y="297430"/>
            <a:ext cx="5844859" cy="492443"/>
          </a:xfrm>
          <a:prstGeom prst="rect">
            <a:avLst/>
          </a:prstGeom>
        </p:spPr>
        <p:txBody>
          <a:bodyPr wrap="square" lIns="0" tIns="0" rIns="0" bIns="0" rtlCol="0" anchor="t">
            <a:spAutoFit/>
          </a:bodyPr>
          <a:lstStyle/>
          <a:p>
            <a:pPr algn="ctr"/>
            <a:r>
              <a:rPr lang="en-US" sz="3200">
                <a:solidFill>
                  <a:schemeClr val="bg1"/>
                </a:solidFill>
                <a:latin typeface="Arial Black"/>
              </a:rPr>
              <a:t>What is a Stream?</a:t>
            </a:r>
            <a:endParaRPr lang="en-US" sz="32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6" name="Picture 5" descr="A screenshot of a cell phone&#10;&#10;Description automatically generated">
            <a:extLst>
              <a:ext uri="{FF2B5EF4-FFF2-40B4-BE49-F238E27FC236}">
                <a16:creationId xmlns:a16="http://schemas.microsoft.com/office/drawing/2014/main" id="{43F3C58D-B1F7-214E-8305-DE0F498CC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04" y="1848542"/>
            <a:ext cx="9532883" cy="4408958"/>
          </a:xfrm>
          <a:prstGeom prst="rect">
            <a:avLst/>
          </a:prstGeom>
        </p:spPr>
      </p:pic>
      <p:sp>
        <p:nvSpPr>
          <p:cNvPr id="7" name="TextBox 6">
            <a:extLst>
              <a:ext uri="{FF2B5EF4-FFF2-40B4-BE49-F238E27FC236}">
                <a16:creationId xmlns:a16="http://schemas.microsoft.com/office/drawing/2014/main" id="{90D18948-11AD-7A4B-A1F9-F0F428F2C0AF}"/>
              </a:ext>
            </a:extLst>
          </p:cNvPr>
          <p:cNvSpPr txBox="1"/>
          <p:nvPr/>
        </p:nvSpPr>
        <p:spPr>
          <a:xfrm>
            <a:off x="8818179" y="2638097"/>
            <a:ext cx="2490952" cy="3170099"/>
          </a:xfrm>
          <a:prstGeom prst="rect">
            <a:avLst/>
          </a:prstGeom>
          <a:noFill/>
        </p:spPr>
        <p:txBody>
          <a:bodyPr wrap="square" rtlCol="0">
            <a:spAutoFit/>
          </a:bodyPr>
          <a:lstStyle/>
          <a:p>
            <a:r>
              <a:rPr lang="en-US" sz="2000">
                <a:solidFill>
                  <a:srgbClr val="004AAD"/>
                </a:solidFill>
              </a:rPr>
              <a:t>Stream in Google Classroom is a hub where all the posts, announcements, assignments, tasks and </a:t>
            </a:r>
            <a:r>
              <a:rPr lang="en-US" sz="2000" err="1">
                <a:solidFill>
                  <a:srgbClr val="004AAD"/>
                </a:solidFill>
              </a:rPr>
              <a:t>etc</a:t>
            </a:r>
            <a:r>
              <a:rPr lang="en-US" sz="2000">
                <a:solidFill>
                  <a:srgbClr val="004AAD"/>
                </a:solidFill>
              </a:rPr>
              <a:t> are displayed in a chronological order. The oldest at the bottom, newest at the top. </a:t>
            </a:r>
          </a:p>
        </p:txBody>
      </p:sp>
      <p:pic>
        <p:nvPicPr>
          <p:cNvPr id="4" name="Picture 3" descr="A close up of a logo&#10;&#10;Description automatically generated">
            <a:extLst>
              <a:ext uri="{FF2B5EF4-FFF2-40B4-BE49-F238E27FC236}">
                <a16:creationId xmlns:a16="http://schemas.microsoft.com/office/drawing/2014/main" id="{354E5E43-FBCE-4F7A-AF24-22C2B5470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404619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4</a:t>
            </a:r>
          </a:p>
        </p:txBody>
      </p:sp>
      <p:sp>
        <p:nvSpPr>
          <p:cNvPr id="14" name="TextBox 14"/>
          <p:cNvSpPr txBox="1"/>
          <p:nvPr/>
        </p:nvSpPr>
        <p:spPr>
          <a:xfrm>
            <a:off x="6406659" y="297430"/>
            <a:ext cx="5844859" cy="984885"/>
          </a:xfrm>
          <a:prstGeom prst="rect">
            <a:avLst/>
          </a:prstGeom>
        </p:spPr>
        <p:txBody>
          <a:bodyPr wrap="square" lIns="0" tIns="0" rIns="0" bIns="0" rtlCol="0" anchor="t">
            <a:spAutoFit/>
          </a:bodyPr>
          <a:lstStyle/>
          <a:p>
            <a:pPr algn="ctr"/>
            <a:r>
              <a:rPr lang="en-US" sz="3200">
                <a:solidFill>
                  <a:schemeClr val="bg1"/>
                </a:solidFill>
                <a:latin typeface="Arial Black"/>
              </a:rPr>
              <a:t>How to post in the stream?</a:t>
            </a:r>
            <a:endParaRPr lang="en-US" sz="32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5" name="Picture 4">
            <a:extLst>
              <a:ext uri="{FF2B5EF4-FFF2-40B4-BE49-F238E27FC236}">
                <a16:creationId xmlns:a16="http://schemas.microsoft.com/office/drawing/2014/main" id="{7EFD5A76-C29A-3640-BACC-5B00ACC2B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102" y="1848542"/>
            <a:ext cx="7922993" cy="83614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1E20949-665F-534A-A8C1-371D570C1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56" y="2990538"/>
            <a:ext cx="7984177" cy="3670886"/>
          </a:xfrm>
          <a:prstGeom prst="rect">
            <a:avLst/>
          </a:prstGeom>
        </p:spPr>
      </p:pic>
      <p:sp>
        <p:nvSpPr>
          <p:cNvPr id="8" name="TextBox 7">
            <a:extLst>
              <a:ext uri="{FF2B5EF4-FFF2-40B4-BE49-F238E27FC236}">
                <a16:creationId xmlns:a16="http://schemas.microsoft.com/office/drawing/2014/main" id="{F5B0E133-8539-4C42-9522-C49A7390E3EF}"/>
              </a:ext>
            </a:extLst>
          </p:cNvPr>
          <p:cNvSpPr txBox="1"/>
          <p:nvPr/>
        </p:nvSpPr>
        <p:spPr>
          <a:xfrm>
            <a:off x="6757059" y="2027265"/>
            <a:ext cx="4452464" cy="461665"/>
          </a:xfrm>
          <a:prstGeom prst="rect">
            <a:avLst/>
          </a:prstGeom>
          <a:noFill/>
        </p:spPr>
        <p:txBody>
          <a:bodyPr wrap="square" rtlCol="0">
            <a:spAutoFit/>
          </a:bodyPr>
          <a:lstStyle/>
          <a:p>
            <a:pPr algn="ctr"/>
            <a:r>
              <a:rPr lang="en-US" sz="2400">
                <a:solidFill>
                  <a:srgbClr val="004AAD"/>
                </a:solidFill>
              </a:rPr>
              <a:t>Hover your cursor here and click</a:t>
            </a:r>
          </a:p>
        </p:txBody>
      </p:sp>
      <p:cxnSp>
        <p:nvCxnSpPr>
          <p:cNvPr id="10" name="Curved Connector 9">
            <a:extLst>
              <a:ext uri="{FF2B5EF4-FFF2-40B4-BE49-F238E27FC236}">
                <a16:creationId xmlns:a16="http://schemas.microsoft.com/office/drawing/2014/main" id="{0B1C163E-495C-714D-B54A-0A3A72A6A74C}"/>
              </a:ext>
            </a:extLst>
          </p:cNvPr>
          <p:cNvCxnSpPr>
            <a:stCxn id="5" idx="2"/>
            <a:endCxn id="7" idx="3"/>
          </p:cNvCxnSpPr>
          <p:nvPr/>
        </p:nvCxnSpPr>
        <p:spPr>
          <a:xfrm rot="16200000" flipH="1">
            <a:off x="7264570" y="3433717"/>
            <a:ext cx="2141293" cy="643234"/>
          </a:xfrm>
          <a:prstGeom prst="curvedConnector4">
            <a:avLst>
              <a:gd name="adj1" fmla="val 18788"/>
              <a:gd name="adj2" fmla="val 32648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CFEA8B-DFA0-6E44-BABA-8C22D1A72153}"/>
              </a:ext>
            </a:extLst>
          </p:cNvPr>
          <p:cNvSpPr txBox="1"/>
          <p:nvPr/>
        </p:nvSpPr>
        <p:spPr>
          <a:xfrm>
            <a:off x="8481224" y="4854599"/>
            <a:ext cx="2861955" cy="461665"/>
          </a:xfrm>
          <a:prstGeom prst="rect">
            <a:avLst/>
          </a:prstGeom>
          <a:noFill/>
          <a:ln>
            <a:noFill/>
          </a:ln>
        </p:spPr>
        <p:txBody>
          <a:bodyPr wrap="square" rtlCol="0">
            <a:spAutoFit/>
          </a:bodyPr>
          <a:lstStyle/>
          <a:p>
            <a:pPr algn="ctr"/>
            <a:r>
              <a:rPr lang="en-US" sz="2400">
                <a:solidFill>
                  <a:srgbClr val="004AAD"/>
                </a:solidFill>
              </a:rPr>
              <a:t>Then, this will show.</a:t>
            </a:r>
          </a:p>
        </p:txBody>
      </p:sp>
      <p:sp>
        <p:nvSpPr>
          <p:cNvPr id="20" name="TextBox 19">
            <a:extLst>
              <a:ext uri="{FF2B5EF4-FFF2-40B4-BE49-F238E27FC236}">
                <a16:creationId xmlns:a16="http://schemas.microsoft.com/office/drawing/2014/main" id="{09CE2140-7F32-3C43-A7CC-383D5C5FCD02}"/>
              </a:ext>
            </a:extLst>
          </p:cNvPr>
          <p:cNvSpPr txBox="1"/>
          <p:nvPr/>
        </p:nvSpPr>
        <p:spPr>
          <a:xfrm>
            <a:off x="2304595" y="4854599"/>
            <a:ext cx="4452464" cy="707886"/>
          </a:xfrm>
          <a:prstGeom prst="rect">
            <a:avLst/>
          </a:prstGeom>
          <a:noFill/>
        </p:spPr>
        <p:txBody>
          <a:bodyPr wrap="square" rtlCol="0">
            <a:spAutoFit/>
          </a:bodyPr>
          <a:lstStyle/>
          <a:p>
            <a:pPr algn="ctr"/>
            <a:r>
              <a:rPr lang="en-US" sz="2000">
                <a:solidFill>
                  <a:srgbClr val="004AAD"/>
                </a:solidFill>
              </a:rPr>
              <a:t>Type your announcement or message to the class here.</a:t>
            </a:r>
          </a:p>
        </p:txBody>
      </p:sp>
      <p:sp>
        <p:nvSpPr>
          <p:cNvPr id="21" name="TextBox 20">
            <a:extLst>
              <a:ext uri="{FF2B5EF4-FFF2-40B4-BE49-F238E27FC236}">
                <a16:creationId xmlns:a16="http://schemas.microsoft.com/office/drawing/2014/main" id="{C9DED23C-AD4C-BD4E-8195-2C3B05B2A4EC}"/>
              </a:ext>
            </a:extLst>
          </p:cNvPr>
          <p:cNvSpPr txBox="1"/>
          <p:nvPr/>
        </p:nvSpPr>
        <p:spPr>
          <a:xfrm>
            <a:off x="2850859" y="5947524"/>
            <a:ext cx="3383690" cy="400110"/>
          </a:xfrm>
          <a:prstGeom prst="rect">
            <a:avLst/>
          </a:prstGeom>
          <a:noFill/>
          <a:ln>
            <a:solidFill>
              <a:srgbClr val="004AAD"/>
            </a:solidFill>
          </a:ln>
        </p:spPr>
        <p:txBody>
          <a:bodyPr wrap="square" rtlCol="0">
            <a:spAutoFit/>
          </a:bodyPr>
          <a:lstStyle/>
          <a:p>
            <a:pPr algn="ctr"/>
            <a:r>
              <a:rPr lang="en-US" sz="2000">
                <a:solidFill>
                  <a:srgbClr val="004AAD"/>
                </a:solidFill>
              </a:rPr>
              <a:t>You can also add attachments</a:t>
            </a:r>
          </a:p>
        </p:txBody>
      </p:sp>
      <p:cxnSp>
        <p:nvCxnSpPr>
          <p:cNvPr id="22" name="Curved Connector 21">
            <a:extLst>
              <a:ext uri="{FF2B5EF4-FFF2-40B4-BE49-F238E27FC236}">
                <a16:creationId xmlns:a16="http://schemas.microsoft.com/office/drawing/2014/main" id="{7DBAD98A-5DDF-D94C-88F4-1F9044DE7FFE}"/>
              </a:ext>
            </a:extLst>
          </p:cNvPr>
          <p:cNvCxnSpPr>
            <a:cxnSpLocks/>
            <a:stCxn id="21" idx="1"/>
          </p:cNvCxnSpPr>
          <p:nvPr/>
        </p:nvCxnSpPr>
        <p:spPr>
          <a:xfrm rot="10800000">
            <a:off x="1888177" y="6147579"/>
            <a:ext cx="962682" cy="12700"/>
          </a:xfrm>
          <a:prstGeom prst="curvedConnector3">
            <a:avLst>
              <a:gd name="adj1" fmla="val 50000"/>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1C2DF87-8EE0-304B-A278-F9183A46C260}"/>
              </a:ext>
            </a:extLst>
          </p:cNvPr>
          <p:cNvSpPr txBox="1"/>
          <p:nvPr/>
        </p:nvSpPr>
        <p:spPr>
          <a:xfrm>
            <a:off x="5141084" y="3660709"/>
            <a:ext cx="3383690" cy="707886"/>
          </a:xfrm>
          <a:prstGeom prst="rect">
            <a:avLst/>
          </a:prstGeom>
          <a:noFill/>
          <a:ln>
            <a:solidFill>
              <a:srgbClr val="004AAD"/>
            </a:solidFill>
          </a:ln>
        </p:spPr>
        <p:txBody>
          <a:bodyPr wrap="square" rtlCol="0">
            <a:spAutoFit/>
          </a:bodyPr>
          <a:lstStyle/>
          <a:p>
            <a:pPr algn="ctr"/>
            <a:r>
              <a:rPr lang="en-US" sz="2000">
                <a:solidFill>
                  <a:srgbClr val="004AAD"/>
                </a:solidFill>
              </a:rPr>
              <a:t>You can also select specific students for your message.</a:t>
            </a:r>
          </a:p>
        </p:txBody>
      </p:sp>
      <p:cxnSp>
        <p:nvCxnSpPr>
          <p:cNvPr id="27" name="Curved Connector 26">
            <a:extLst>
              <a:ext uri="{FF2B5EF4-FFF2-40B4-BE49-F238E27FC236}">
                <a16:creationId xmlns:a16="http://schemas.microsoft.com/office/drawing/2014/main" id="{9B3DDE75-179A-4746-A13F-A4A95D860811}"/>
              </a:ext>
            </a:extLst>
          </p:cNvPr>
          <p:cNvCxnSpPr>
            <a:cxnSpLocks/>
            <a:stCxn id="25" idx="1"/>
          </p:cNvCxnSpPr>
          <p:nvPr/>
        </p:nvCxnSpPr>
        <p:spPr>
          <a:xfrm rot="10800000">
            <a:off x="4178402" y="3860764"/>
            <a:ext cx="962682" cy="153888"/>
          </a:xfrm>
          <a:prstGeom prst="curvedConnector3">
            <a:avLst>
              <a:gd name="adj1" fmla="val 50000"/>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id="{19FB27FD-9ACE-4877-85A2-CE9F6B3DD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19812043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5</a:t>
            </a:r>
          </a:p>
        </p:txBody>
      </p:sp>
      <p:sp>
        <p:nvSpPr>
          <p:cNvPr id="14" name="TextBox 14"/>
          <p:cNvSpPr txBox="1"/>
          <p:nvPr/>
        </p:nvSpPr>
        <p:spPr>
          <a:xfrm>
            <a:off x="6418754" y="418382"/>
            <a:ext cx="5844859" cy="738664"/>
          </a:xfrm>
          <a:prstGeom prst="rect">
            <a:avLst/>
          </a:prstGeom>
        </p:spPr>
        <p:txBody>
          <a:bodyPr wrap="square" lIns="0" tIns="0" rIns="0" bIns="0" rtlCol="0" anchor="t">
            <a:spAutoFit/>
          </a:bodyPr>
          <a:lstStyle/>
          <a:p>
            <a:pPr algn="ctr"/>
            <a:r>
              <a:rPr lang="en-US" sz="4800">
                <a:solidFill>
                  <a:schemeClr val="bg1"/>
                </a:solidFill>
                <a:latin typeface="Arial Black"/>
              </a:rPr>
              <a:t>Classwork page</a:t>
            </a: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4" name="Picture 4" descr="A screenshot of a cell phone&#10;&#10;Description automatically generated">
            <a:extLst>
              <a:ext uri="{FF2B5EF4-FFF2-40B4-BE49-F238E27FC236}">
                <a16:creationId xmlns:a16="http://schemas.microsoft.com/office/drawing/2014/main" id="{202298D9-20AA-45E5-80C0-6681C9CFA027}"/>
              </a:ext>
            </a:extLst>
          </p:cNvPr>
          <p:cNvPicPr>
            <a:picLocks noChangeAspect="1"/>
          </p:cNvPicPr>
          <p:nvPr/>
        </p:nvPicPr>
        <p:blipFill>
          <a:blip r:embed="rId2"/>
          <a:stretch>
            <a:fillRect/>
          </a:stretch>
        </p:blipFill>
        <p:spPr>
          <a:xfrm>
            <a:off x="1854873" y="1716752"/>
            <a:ext cx="8480633" cy="4958399"/>
          </a:xfrm>
          <a:prstGeom prst="rect">
            <a:avLst/>
          </a:prstGeom>
          <a:ln>
            <a:solidFill>
              <a:schemeClr val="tx1"/>
            </a:solidFill>
          </a:ln>
        </p:spPr>
      </p:pic>
      <p:pic>
        <p:nvPicPr>
          <p:cNvPr id="5" name="Picture 4" descr="A close up of a logo&#10;&#10;Description automatically generated">
            <a:extLst>
              <a:ext uri="{FF2B5EF4-FFF2-40B4-BE49-F238E27FC236}">
                <a16:creationId xmlns:a16="http://schemas.microsoft.com/office/drawing/2014/main" id="{3FF665EB-859F-4A0A-8686-D912B1AB3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15882026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4" name="TextBox 14"/>
          <p:cNvSpPr txBox="1"/>
          <p:nvPr/>
        </p:nvSpPr>
        <p:spPr>
          <a:xfrm>
            <a:off x="6170176" y="297430"/>
            <a:ext cx="5844859" cy="984885"/>
          </a:xfrm>
          <a:prstGeom prst="rect">
            <a:avLst/>
          </a:prstGeom>
        </p:spPr>
        <p:txBody>
          <a:bodyPr wrap="square" lIns="0" tIns="0" rIns="0" bIns="0" rtlCol="0" anchor="t">
            <a:spAutoFit/>
          </a:bodyPr>
          <a:lstStyle/>
          <a:p>
            <a:pPr algn="ctr"/>
            <a:r>
              <a:rPr lang="en-US" sz="3200">
                <a:solidFill>
                  <a:schemeClr val="bg1"/>
                </a:solidFill>
                <a:latin typeface="Arial Black"/>
              </a:rPr>
              <a:t>What can we add in the Classwork?</a:t>
            </a:r>
            <a:endParaRPr lang="en-US">
              <a:solidFill>
                <a:schemeClr val="bg1"/>
              </a:solidFill>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5" name="Picture 5" descr="A screenshot of a cell phone&#10;&#10;Description automatically generated">
            <a:extLst>
              <a:ext uri="{FF2B5EF4-FFF2-40B4-BE49-F238E27FC236}">
                <a16:creationId xmlns:a16="http://schemas.microsoft.com/office/drawing/2014/main" id="{7C76C8BA-9C21-4F2E-AB7F-AADF94754363}"/>
              </a:ext>
            </a:extLst>
          </p:cNvPr>
          <p:cNvPicPr>
            <a:picLocks noChangeAspect="1"/>
          </p:cNvPicPr>
          <p:nvPr/>
        </p:nvPicPr>
        <p:blipFill>
          <a:blip r:embed="rId2"/>
          <a:stretch>
            <a:fillRect/>
          </a:stretch>
        </p:blipFill>
        <p:spPr>
          <a:xfrm>
            <a:off x="918998" y="1819932"/>
            <a:ext cx="3430313" cy="4742136"/>
          </a:xfrm>
          <a:prstGeom prst="rect">
            <a:avLst/>
          </a:prstGeom>
          <a:ln>
            <a:solidFill>
              <a:schemeClr val="tx1"/>
            </a:solidFill>
          </a:ln>
        </p:spPr>
      </p:pic>
      <p:sp>
        <p:nvSpPr>
          <p:cNvPr id="6" name="TextBox 5">
            <a:extLst>
              <a:ext uri="{FF2B5EF4-FFF2-40B4-BE49-F238E27FC236}">
                <a16:creationId xmlns:a16="http://schemas.microsoft.com/office/drawing/2014/main" id="{AC7E75A7-E5D1-40D3-AF03-2E2FF126A590}"/>
              </a:ext>
            </a:extLst>
          </p:cNvPr>
          <p:cNvSpPr txBox="1"/>
          <p:nvPr/>
        </p:nvSpPr>
        <p:spPr>
          <a:xfrm>
            <a:off x="5407572" y="1899744"/>
            <a:ext cx="6316717" cy="646331"/>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Allows the teacher to post an assignment where students can attach files and send it on or before a scheduled deadline.</a:t>
            </a:r>
          </a:p>
        </p:txBody>
      </p:sp>
      <p:sp>
        <p:nvSpPr>
          <p:cNvPr id="15" name="TextBox 14">
            <a:extLst>
              <a:ext uri="{FF2B5EF4-FFF2-40B4-BE49-F238E27FC236}">
                <a16:creationId xmlns:a16="http://schemas.microsoft.com/office/drawing/2014/main" id="{6066EFA4-FAE9-48A4-9443-47ECC03374A3}"/>
              </a:ext>
            </a:extLst>
          </p:cNvPr>
          <p:cNvSpPr txBox="1"/>
          <p:nvPr/>
        </p:nvSpPr>
        <p:spPr>
          <a:xfrm>
            <a:off x="5407572" y="2674881"/>
            <a:ext cx="6316717" cy="646331"/>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Allows the teacher to create a quiz that is integrated with Google Forms</a:t>
            </a:r>
          </a:p>
        </p:txBody>
      </p:sp>
      <p:sp>
        <p:nvSpPr>
          <p:cNvPr id="16" name="TextBox 15">
            <a:extLst>
              <a:ext uri="{FF2B5EF4-FFF2-40B4-BE49-F238E27FC236}">
                <a16:creationId xmlns:a16="http://schemas.microsoft.com/office/drawing/2014/main" id="{234DF4B0-4FE3-4689-9450-0A8FF934FB82}"/>
              </a:ext>
            </a:extLst>
          </p:cNvPr>
          <p:cNvSpPr txBox="1"/>
          <p:nvPr/>
        </p:nvSpPr>
        <p:spPr>
          <a:xfrm>
            <a:off x="5407571" y="3450019"/>
            <a:ext cx="6316717" cy="369332"/>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Allows the teacher to post questions with short answers</a:t>
            </a:r>
          </a:p>
        </p:txBody>
      </p:sp>
      <p:sp>
        <p:nvSpPr>
          <p:cNvPr id="17" name="TextBox 16">
            <a:extLst>
              <a:ext uri="{FF2B5EF4-FFF2-40B4-BE49-F238E27FC236}">
                <a16:creationId xmlns:a16="http://schemas.microsoft.com/office/drawing/2014/main" id="{E11C12E0-6E25-4776-B157-8D7AA2946EC1}"/>
              </a:ext>
            </a:extLst>
          </p:cNvPr>
          <p:cNvSpPr txBox="1"/>
          <p:nvPr/>
        </p:nvSpPr>
        <p:spPr>
          <a:xfrm>
            <a:off x="5407571" y="3949260"/>
            <a:ext cx="6316717" cy="923330"/>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Allows the teacher to post materials for the class such as documents, images, videos, PowerPoint presentations for students references.</a:t>
            </a:r>
          </a:p>
        </p:txBody>
      </p:sp>
      <p:sp>
        <p:nvSpPr>
          <p:cNvPr id="18" name="TextBox 17">
            <a:extLst>
              <a:ext uri="{FF2B5EF4-FFF2-40B4-BE49-F238E27FC236}">
                <a16:creationId xmlns:a16="http://schemas.microsoft.com/office/drawing/2014/main" id="{F7FA00EB-630F-42AD-AF44-970D7B1D2373}"/>
              </a:ext>
            </a:extLst>
          </p:cNvPr>
          <p:cNvSpPr txBox="1"/>
          <p:nvPr/>
        </p:nvSpPr>
        <p:spPr>
          <a:xfrm>
            <a:off x="5407571" y="5000295"/>
            <a:ext cx="6316717" cy="646331"/>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Allows the teacher to reuse and repost a material, assignment, questions or posts from other class.</a:t>
            </a:r>
          </a:p>
        </p:txBody>
      </p:sp>
      <p:sp>
        <p:nvSpPr>
          <p:cNvPr id="19" name="TextBox 18">
            <a:extLst>
              <a:ext uri="{FF2B5EF4-FFF2-40B4-BE49-F238E27FC236}">
                <a16:creationId xmlns:a16="http://schemas.microsoft.com/office/drawing/2014/main" id="{26167551-A99C-4B49-98C3-96E1446A94EE}"/>
              </a:ext>
            </a:extLst>
          </p:cNvPr>
          <p:cNvSpPr txBox="1"/>
          <p:nvPr/>
        </p:nvSpPr>
        <p:spPr>
          <a:xfrm>
            <a:off x="5407572" y="5775433"/>
            <a:ext cx="6316717" cy="646331"/>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Allows the teacher to create sections in the classwork for easy sorting of related posts.</a:t>
            </a:r>
          </a:p>
        </p:txBody>
      </p:sp>
      <p:cxnSp>
        <p:nvCxnSpPr>
          <p:cNvPr id="7" name="Straight Arrow Connector 6">
            <a:extLst>
              <a:ext uri="{FF2B5EF4-FFF2-40B4-BE49-F238E27FC236}">
                <a16:creationId xmlns:a16="http://schemas.microsoft.com/office/drawing/2014/main" id="{73EA0FA9-FDF4-4DEA-A829-C74660D93789}"/>
              </a:ext>
            </a:extLst>
          </p:cNvPr>
          <p:cNvCxnSpPr/>
          <p:nvPr/>
        </p:nvCxnSpPr>
        <p:spPr>
          <a:xfrm flipV="1">
            <a:off x="3075262" y="2208157"/>
            <a:ext cx="2325412" cy="722585"/>
          </a:xfrm>
          <a:prstGeom prst="straightConnector1">
            <a:avLst/>
          </a:prstGeom>
          <a:ln w="28575"/>
        </p:spPr>
        <p:style>
          <a:lnRef idx="1">
            <a:schemeClr val="accent6"/>
          </a:lnRef>
          <a:fillRef idx="0">
            <a:schemeClr val="accent6"/>
          </a:fillRef>
          <a:effectRef idx="0">
            <a:schemeClr val="accent6"/>
          </a:effectRef>
          <a:fontRef idx="minor">
            <a:schemeClr val="tx1"/>
          </a:fontRef>
        </p:style>
      </p:cxnSp>
      <p:cxnSp>
        <p:nvCxnSpPr>
          <p:cNvPr id="20" name="Straight Arrow Connector 19">
            <a:extLst>
              <a:ext uri="{FF2B5EF4-FFF2-40B4-BE49-F238E27FC236}">
                <a16:creationId xmlns:a16="http://schemas.microsoft.com/office/drawing/2014/main" id="{D71F1FEC-9E03-4B68-A59D-A7DC8941761B}"/>
              </a:ext>
            </a:extLst>
          </p:cNvPr>
          <p:cNvCxnSpPr>
            <a:cxnSpLocks/>
          </p:cNvCxnSpPr>
          <p:nvPr/>
        </p:nvCxnSpPr>
        <p:spPr>
          <a:xfrm flipV="1">
            <a:off x="3495675" y="2957019"/>
            <a:ext cx="1904998" cy="617482"/>
          </a:xfrm>
          <a:prstGeom prst="straightConnector1">
            <a:avLst/>
          </a:prstGeom>
          <a:ln w="28575"/>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F010B1C6-563B-48EE-BF30-7E131247E356}"/>
              </a:ext>
            </a:extLst>
          </p:cNvPr>
          <p:cNvCxnSpPr>
            <a:cxnSpLocks/>
          </p:cNvCxnSpPr>
          <p:nvPr/>
        </p:nvCxnSpPr>
        <p:spPr>
          <a:xfrm flipV="1">
            <a:off x="2746814" y="3627053"/>
            <a:ext cx="2653859" cy="538654"/>
          </a:xfrm>
          <a:prstGeom prst="straightConnector1">
            <a:avLst/>
          </a:prstGeom>
          <a:ln w="28575"/>
        </p:spPr>
        <p:style>
          <a:lnRef idx="1">
            <a:schemeClr val="accent6"/>
          </a:lnRef>
          <a:fillRef idx="0">
            <a:schemeClr val="accent6"/>
          </a:fillRef>
          <a:effectRef idx="0">
            <a:schemeClr val="accent6"/>
          </a:effectRef>
          <a:fontRef idx="minor">
            <a:schemeClr val="tx1"/>
          </a:fontRef>
        </p:style>
      </p:cxnSp>
      <p:cxnSp>
        <p:nvCxnSpPr>
          <p:cNvPr id="22" name="Straight Arrow Connector 21">
            <a:extLst>
              <a:ext uri="{FF2B5EF4-FFF2-40B4-BE49-F238E27FC236}">
                <a16:creationId xmlns:a16="http://schemas.microsoft.com/office/drawing/2014/main" id="{927EC9FC-1AC9-4CAC-A8FA-DE2A5A17F059}"/>
              </a:ext>
            </a:extLst>
          </p:cNvPr>
          <p:cNvCxnSpPr>
            <a:cxnSpLocks/>
          </p:cNvCxnSpPr>
          <p:nvPr/>
        </p:nvCxnSpPr>
        <p:spPr>
          <a:xfrm flipV="1">
            <a:off x="2746813" y="4310224"/>
            <a:ext cx="2653859" cy="433553"/>
          </a:xfrm>
          <a:prstGeom prst="straightConnector1">
            <a:avLst/>
          </a:prstGeom>
          <a:ln w="28575"/>
        </p:spPr>
        <p:style>
          <a:lnRef idx="1">
            <a:schemeClr val="accent6"/>
          </a:lnRef>
          <a:fillRef idx="0">
            <a:schemeClr val="accent6"/>
          </a:fillRef>
          <a:effectRef idx="0">
            <a:schemeClr val="accent6"/>
          </a:effectRef>
          <a:fontRef idx="minor">
            <a:schemeClr val="tx1"/>
          </a:fontRef>
        </p:style>
      </p:cxnSp>
      <p:cxnSp>
        <p:nvCxnSpPr>
          <p:cNvPr id="25" name="Straight Arrow Connector 24">
            <a:extLst>
              <a:ext uri="{FF2B5EF4-FFF2-40B4-BE49-F238E27FC236}">
                <a16:creationId xmlns:a16="http://schemas.microsoft.com/office/drawing/2014/main" id="{D85607A2-649C-4B30-B953-F09736A11C02}"/>
              </a:ext>
            </a:extLst>
          </p:cNvPr>
          <p:cNvCxnSpPr>
            <a:cxnSpLocks/>
          </p:cNvCxnSpPr>
          <p:nvPr/>
        </p:nvCxnSpPr>
        <p:spPr>
          <a:xfrm flipV="1">
            <a:off x="2917606" y="5282432"/>
            <a:ext cx="2483066" cy="91965"/>
          </a:xfrm>
          <a:prstGeom prst="straightConnector1">
            <a:avLst/>
          </a:prstGeom>
          <a:ln w="28575"/>
        </p:spPr>
        <p:style>
          <a:lnRef idx="1">
            <a:schemeClr val="accent6"/>
          </a:lnRef>
          <a:fillRef idx="0">
            <a:schemeClr val="accent6"/>
          </a:fillRef>
          <a:effectRef idx="0">
            <a:schemeClr val="accent6"/>
          </a:effectRef>
          <a:fontRef idx="minor">
            <a:schemeClr val="tx1"/>
          </a:fontRef>
        </p:style>
      </p:cxnSp>
      <p:cxnSp>
        <p:nvCxnSpPr>
          <p:cNvPr id="27" name="Straight Arrow Connector 26">
            <a:extLst>
              <a:ext uri="{FF2B5EF4-FFF2-40B4-BE49-F238E27FC236}">
                <a16:creationId xmlns:a16="http://schemas.microsoft.com/office/drawing/2014/main" id="{5ACF59CC-3144-414B-A682-CEC2254C9AA7}"/>
              </a:ext>
            </a:extLst>
          </p:cNvPr>
          <p:cNvCxnSpPr>
            <a:cxnSpLocks/>
          </p:cNvCxnSpPr>
          <p:nvPr/>
        </p:nvCxnSpPr>
        <p:spPr>
          <a:xfrm flipV="1">
            <a:off x="2418366" y="6057571"/>
            <a:ext cx="2982307" cy="78827"/>
          </a:xfrm>
          <a:prstGeom prst="straightConnector1">
            <a:avLst/>
          </a:prstGeom>
          <a:ln w="28575"/>
        </p:spPr>
        <p:style>
          <a:lnRef idx="1">
            <a:schemeClr val="accent6"/>
          </a:lnRef>
          <a:fillRef idx="0">
            <a:schemeClr val="accent6"/>
          </a:fillRef>
          <a:effectRef idx="0">
            <a:schemeClr val="accent6"/>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id="{C9115D30-85EC-4C7A-9921-89D3103FB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0666234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4" name="TextBox 14"/>
          <p:cNvSpPr txBox="1"/>
          <p:nvPr/>
        </p:nvSpPr>
        <p:spPr>
          <a:xfrm>
            <a:off x="6164754" y="418382"/>
            <a:ext cx="5844859" cy="738664"/>
          </a:xfrm>
          <a:prstGeom prst="rect">
            <a:avLst/>
          </a:prstGeom>
        </p:spPr>
        <p:txBody>
          <a:bodyPr wrap="square" lIns="0" tIns="0" rIns="0" bIns="0" rtlCol="0" anchor="t">
            <a:spAutoFit/>
          </a:bodyPr>
          <a:lstStyle/>
          <a:p>
            <a:pPr algn="ctr"/>
            <a:r>
              <a:rPr lang="en-US" sz="4800">
                <a:solidFill>
                  <a:schemeClr val="bg1"/>
                </a:solidFill>
                <a:latin typeface="Arial Black"/>
              </a:rPr>
              <a:t>Creating Topics</a:t>
            </a:r>
            <a:endParaRPr lang="en-US" sz="48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6" name="Picture 6" descr="A screenshot of a cell phone&#10;&#10;Description automatically generated">
            <a:extLst>
              <a:ext uri="{FF2B5EF4-FFF2-40B4-BE49-F238E27FC236}">
                <a16:creationId xmlns:a16="http://schemas.microsoft.com/office/drawing/2014/main" id="{658A6B55-34ED-46B3-83CE-534E775678BB}"/>
              </a:ext>
            </a:extLst>
          </p:cNvPr>
          <p:cNvPicPr>
            <a:picLocks noChangeAspect="1"/>
          </p:cNvPicPr>
          <p:nvPr/>
        </p:nvPicPr>
        <p:blipFill>
          <a:blip r:embed="rId2"/>
          <a:stretch>
            <a:fillRect/>
          </a:stretch>
        </p:blipFill>
        <p:spPr>
          <a:xfrm>
            <a:off x="696687" y="1646615"/>
            <a:ext cx="8778723" cy="5076673"/>
          </a:xfrm>
          <a:prstGeom prst="rect">
            <a:avLst/>
          </a:prstGeom>
          <a:ln>
            <a:noFill/>
          </a:ln>
        </p:spPr>
      </p:pic>
      <p:sp>
        <p:nvSpPr>
          <p:cNvPr id="7" name="Oval 6">
            <a:extLst>
              <a:ext uri="{FF2B5EF4-FFF2-40B4-BE49-F238E27FC236}">
                <a16:creationId xmlns:a16="http://schemas.microsoft.com/office/drawing/2014/main" id="{9338EE0B-BEBB-4722-874F-E378AF42715B}"/>
              </a:ext>
            </a:extLst>
          </p:cNvPr>
          <p:cNvSpPr/>
          <p:nvPr/>
        </p:nvSpPr>
        <p:spPr>
          <a:xfrm>
            <a:off x="1139372" y="2258181"/>
            <a:ext cx="1028095" cy="136676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A4296F-756C-4EA7-88C1-49D094920AFC}"/>
              </a:ext>
            </a:extLst>
          </p:cNvPr>
          <p:cNvSpPr txBox="1"/>
          <p:nvPr/>
        </p:nvSpPr>
        <p:spPr>
          <a:xfrm>
            <a:off x="8036227" y="2847370"/>
            <a:ext cx="368662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0070C0"/>
                </a:solidFill>
              </a:rPr>
              <a:t>1. Click "+ Create" button</a:t>
            </a:r>
            <a:endParaRPr lang="en-US" sz="3200">
              <a:solidFill>
                <a:srgbClr val="0070C0"/>
              </a:solidFill>
              <a:cs typeface="Calibri"/>
            </a:endParaRPr>
          </a:p>
          <a:p>
            <a:r>
              <a:rPr lang="en-US" sz="3200">
                <a:solidFill>
                  <a:srgbClr val="0070C0"/>
                </a:solidFill>
                <a:cs typeface="Calibri"/>
              </a:rPr>
              <a:t>2. Choose "Topic"</a:t>
            </a:r>
          </a:p>
          <a:p>
            <a:r>
              <a:rPr lang="en-US" sz="3200">
                <a:solidFill>
                  <a:srgbClr val="0070C0"/>
                </a:solidFill>
                <a:cs typeface="Calibri"/>
              </a:rPr>
              <a:t>3. Type the desired label for the topic and then click "Add"</a:t>
            </a:r>
          </a:p>
        </p:txBody>
      </p:sp>
      <p:pic>
        <p:nvPicPr>
          <p:cNvPr id="4" name="Picture 3" descr="A close up of a logo&#10;&#10;Description automatically generated">
            <a:extLst>
              <a:ext uri="{FF2B5EF4-FFF2-40B4-BE49-F238E27FC236}">
                <a16:creationId xmlns:a16="http://schemas.microsoft.com/office/drawing/2014/main" id="{A5EB8500-7D72-4AA6-B45F-8EE8FB25B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3052446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social media post&#10;&#10;Description automatically generated">
            <a:extLst>
              <a:ext uri="{FF2B5EF4-FFF2-40B4-BE49-F238E27FC236}">
                <a16:creationId xmlns:a16="http://schemas.microsoft.com/office/drawing/2014/main" id="{BB83975B-87DA-43C9-BAE7-C9C262C5C691}"/>
              </a:ext>
            </a:extLst>
          </p:cNvPr>
          <p:cNvPicPr>
            <a:picLocks noChangeAspect="1"/>
          </p:cNvPicPr>
          <p:nvPr/>
        </p:nvPicPr>
        <p:blipFill rotWithShape="1">
          <a:blip r:embed="rId2"/>
          <a:srcRect r="162" b="27500"/>
          <a:stretch/>
        </p:blipFill>
        <p:spPr>
          <a:xfrm>
            <a:off x="625365" y="1789025"/>
            <a:ext cx="11098931" cy="4722756"/>
          </a:xfrm>
          <a:prstGeom prst="rect">
            <a:avLst/>
          </a:prstGeom>
          <a:ln>
            <a:solidFill>
              <a:schemeClr val="tx1"/>
            </a:solidFill>
          </a:ln>
        </p:spPr>
      </p:pic>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4" name="TextBox 14"/>
          <p:cNvSpPr txBox="1"/>
          <p:nvPr/>
        </p:nvSpPr>
        <p:spPr>
          <a:xfrm>
            <a:off x="6171591" y="476179"/>
            <a:ext cx="5844859" cy="615553"/>
          </a:xfrm>
          <a:prstGeom prst="rect">
            <a:avLst/>
          </a:prstGeom>
        </p:spPr>
        <p:txBody>
          <a:bodyPr wrap="square" lIns="0" tIns="0" rIns="0" bIns="0" rtlCol="0" anchor="t">
            <a:spAutoFit/>
          </a:bodyPr>
          <a:lstStyle/>
          <a:p>
            <a:pPr algn="ctr"/>
            <a:r>
              <a:rPr lang="en-US" sz="4000">
                <a:solidFill>
                  <a:schemeClr val="bg1"/>
                </a:solidFill>
                <a:latin typeface="Arial Black"/>
              </a:rPr>
              <a:t>Adding assignments</a:t>
            </a:r>
            <a:endParaRPr lang="en-US" sz="40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6" name="TextBox 5">
            <a:extLst>
              <a:ext uri="{FF2B5EF4-FFF2-40B4-BE49-F238E27FC236}">
                <a16:creationId xmlns:a16="http://schemas.microsoft.com/office/drawing/2014/main" id="{FA4A5F52-7672-44AB-B003-907945D46D37}"/>
              </a:ext>
            </a:extLst>
          </p:cNvPr>
          <p:cNvSpPr txBox="1"/>
          <p:nvPr/>
        </p:nvSpPr>
        <p:spPr>
          <a:xfrm>
            <a:off x="1699846" y="2508738"/>
            <a:ext cx="3903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Type your assignment title here</a:t>
            </a:r>
            <a:endParaRPr lang="en-US">
              <a:solidFill>
                <a:srgbClr val="0070C0"/>
              </a:solidFill>
              <a:cs typeface="Calibri"/>
            </a:endParaRPr>
          </a:p>
        </p:txBody>
      </p:sp>
      <p:sp>
        <p:nvSpPr>
          <p:cNvPr id="15" name="TextBox 14">
            <a:extLst>
              <a:ext uri="{FF2B5EF4-FFF2-40B4-BE49-F238E27FC236}">
                <a16:creationId xmlns:a16="http://schemas.microsoft.com/office/drawing/2014/main" id="{28AB6AFB-9E47-48C0-BBCB-682BF37E295D}"/>
              </a:ext>
            </a:extLst>
          </p:cNvPr>
          <p:cNvSpPr txBox="1"/>
          <p:nvPr/>
        </p:nvSpPr>
        <p:spPr>
          <a:xfrm>
            <a:off x="2391507" y="3598984"/>
            <a:ext cx="3903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70C0"/>
                </a:solidFill>
              </a:rPr>
              <a:t>Type your instructions here</a:t>
            </a:r>
            <a:endParaRPr lang="en-US">
              <a:solidFill>
                <a:srgbClr val="0070C0"/>
              </a:solidFill>
              <a:cs typeface="Calibri"/>
            </a:endParaRPr>
          </a:p>
        </p:txBody>
      </p:sp>
      <p:sp>
        <p:nvSpPr>
          <p:cNvPr id="16" name="TextBox 15">
            <a:extLst>
              <a:ext uri="{FF2B5EF4-FFF2-40B4-BE49-F238E27FC236}">
                <a16:creationId xmlns:a16="http://schemas.microsoft.com/office/drawing/2014/main" id="{F8566659-42A7-46D6-8027-6C253FD90648}"/>
              </a:ext>
            </a:extLst>
          </p:cNvPr>
          <p:cNvSpPr txBox="1"/>
          <p:nvPr/>
        </p:nvSpPr>
        <p:spPr>
          <a:xfrm>
            <a:off x="1840522" y="5146429"/>
            <a:ext cx="6482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cs typeface="Calibri"/>
              </a:rPr>
              <a:t>Choose any attachments you want to upload here (images, videos, documents, links)</a:t>
            </a:r>
          </a:p>
        </p:txBody>
      </p:sp>
      <p:cxnSp>
        <p:nvCxnSpPr>
          <p:cNvPr id="7" name="Straight Arrow Connector 6">
            <a:extLst>
              <a:ext uri="{FF2B5EF4-FFF2-40B4-BE49-F238E27FC236}">
                <a16:creationId xmlns:a16="http://schemas.microsoft.com/office/drawing/2014/main" id="{89798C8F-FCF5-4F1A-B211-233BC9E4F4F9}"/>
              </a:ext>
            </a:extLst>
          </p:cNvPr>
          <p:cNvCxnSpPr/>
          <p:nvPr/>
        </p:nvCxnSpPr>
        <p:spPr>
          <a:xfrm flipH="1" flipV="1">
            <a:off x="1549644" y="4509721"/>
            <a:ext cx="375139" cy="66821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id="{489B5AED-DBB7-49A9-9250-05C57E6FE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36296286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4" name="TextBox 14"/>
          <p:cNvSpPr txBox="1"/>
          <p:nvPr/>
        </p:nvSpPr>
        <p:spPr>
          <a:xfrm>
            <a:off x="6164754" y="418382"/>
            <a:ext cx="5844859" cy="738664"/>
          </a:xfrm>
          <a:prstGeom prst="rect">
            <a:avLst/>
          </a:prstGeom>
        </p:spPr>
        <p:txBody>
          <a:bodyPr wrap="square" lIns="0" tIns="0" rIns="0" bIns="0" rtlCol="0" anchor="t">
            <a:spAutoFit/>
          </a:bodyPr>
          <a:lstStyle/>
          <a:p>
            <a:pPr algn="ctr"/>
            <a:r>
              <a:rPr lang="en-US" sz="4800">
                <a:solidFill>
                  <a:schemeClr val="bg1"/>
                </a:solidFill>
                <a:latin typeface="Arial Black"/>
              </a:rPr>
              <a:t>Adding Materials</a:t>
            </a: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5" name="Picture 6" descr="A close up of a mans face&#10;&#10;Description automatically generated">
            <a:extLst>
              <a:ext uri="{FF2B5EF4-FFF2-40B4-BE49-F238E27FC236}">
                <a16:creationId xmlns:a16="http://schemas.microsoft.com/office/drawing/2014/main" id="{16D60D32-7D3B-42AC-9177-EEDACEACC234}"/>
              </a:ext>
            </a:extLst>
          </p:cNvPr>
          <p:cNvPicPr>
            <a:picLocks noChangeAspect="1"/>
          </p:cNvPicPr>
          <p:nvPr/>
        </p:nvPicPr>
        <p:blipFill>
          <a:blip r:embed="rId2"/>
          <a:stretch>
            <a:fillRect/>
          </a:stretch>
        </p:blipFill>
        <p:spPr>
          <a:xfrm>
            <a:off x="515257" y="1772859"/>
            <a:ext cx="11173580" cy="2925232"/>
          </a:xfrm>
          <a:prstGeom prst="rect">
            <a:avLst/>
          </a:prstGeom>
          <a:ln>
            <a:solidFill>
              <a:schemeClr val="tx1"/>
            </a:solidFill>
          </a:ln>
        </p:spPr>
      </p:pic>
      <p:sp>
        <p:nvSpPr>
          <p:cNvPr id="7" name="TextBox 6">
            <a:extLst>
              <a:ext uri="{FF2B5EF4-FFF2-40B4-BE49-F238E27FC236}">
                <a16:creationId xmlns:a16="http://schemas.microsoft.com/office/drawing/2014/main" id="{B91A13AD-5511-4602-9F27-115BFB7CF8F6}"/>
              </a:ext>
            </a:extLst>
          </p:cNvPr>
          <p:cNvSpPr txBox="1"/>
          <p:nvPr/>
        </p:nvSpPr>
        <p:spPr>
          <a:xfrm>
            <a:off x="1699846" y="2508738"/>
            <a:ext cx="3903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Type your material title/label here</a:t>
            </a:r>
            <a:endParaRPr lang="en-US">
              <a:solidFill>
                <a:srgbClr val="0070C0"/>
              </a:solidFill>
              <a:cs typeface="Calibri"/>
            </a:endParaRPr>
          </a:p>
        </p:txBody>
      </p:sp>
      <p:sp>
        <p:nvSpPr>
          <p:cNvPr id="8" name="TextBox 7">
            <a:extLst>
              <a:ext uri="{FF2B5EF4-FFF2-40B4-BE49-F238E27FC236}">
                <a16:creationId xmlns:a16="http://schemas.microsoft.com/office/drawing/2014/main" id="{2AC55B9B-B2C6-454C-9784-BF1EDE26AE0E}"/>
              </a:ext>
            </a:extLst>
          </p:cNvPr>
          <p:cNvSpPr txBox="1"/>
          <p:nvPr/>
        </p:nvSpPr>
        <p:spPr>
          <a:xfrm>
            <a:off x="2391507" y="3598984"/>
            <a:ext cx="3903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70C0"/>
                </a:solidFill>
              </a:rPr>
              <a:t>Type your descriptions here</a:t>
            </a:r>
            <a:endParaRPr lang="en-US">
              <a:solidFill>
                <a:srgbClr val="0070C0"/>
              </a:solidFill>
              <a:cs typeface="Calibri"/>
            </a:endParaRPr>
          </a:p>
        </p:txBody>
      </p:sp>
      <p:pic>
        <p:nvPicPr>
          <p:cNvPr id="9" name="Picture 9" descr="A screenshot of a cell phone&#10;&#10;Description automatically generated">
            <a:extLst>
              <a:ext uri="{FF2B5EF4-FFF2-40B4-BE49-F238E27FC236}">
                <a16:creationId xmlns:a16="http://schemas.microsoft.com/office/drawing/2014/main" id="{22D55173-101F-425E-AC62-A09B5E9A3877}"/>
              </a:ext>
            </a:extLst>
          </p:cNvPr>
          <p:cNvPicPr>
            <a:picLocks noChangeAspect="1"/>
          </p:cNvPicPr>
          <p:nvPr/>
        </p:nvPicPr>
        <p:blipFill>
          <a:blip r:embed="rId3"/>
          <a:stretch>
            <a:fillRect/>
          </a:stretch>
        </p:blipFill>
        <p:spPr>
          <a:xfrm>
            <a:off x="2893105" y="4358595"/>
            <a:ext cx="2656265" cy="2398334"/>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71B501B3-AAF1-454F-85A5-657163BA45FD}"/>
              </a:ext>
            </a:extLst>
          </p:cNvPr>
          <p:cNvCxnSpPr/>
          <p:nvPr/>
        </p:nvCxnSpPr>
        <p:spPr>
          <a:xfrm>
            <a:off x="1657198" y="4396771"/>
            <a:ext cx="1221619" cy="2346475"/>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E2C935F-4FB2-4B5E-A8F0-23D5F7CE7BB2}"/>
              </a:ext>
            </a:extLst>
          </p:cNvPr>
          <p:cNvCxnSpPr>
            <a:cxnSpLocks/>
          </p:cNvCxnSpPr>
          <p:nvPr/>
        </p:nvCxnSpPr>
        <p:spPr>
          <a:xfrm flipV="1">
            <a:off x="1645101" y="4348388"/>
            <a:ext cx="1269998" cy="36287"/>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7EE45EB-F65E-BD42-A8F2-B92A8A1A0A74}"/>
              </a:ext>
            </a:extLst>
          </p:cNvPr>
          <p:cNvSpPr txBox="1"/>
          <p:nvPr/>
        </p:nvSpPr>
        <p:spPr>
          <a:xfrm>
            <a:off x="5603630" y="5234596"/>
            <a:ext cx="39037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Choose where you will get your attachment</a:t>
            </a:r>
            <a:endParaRPr lang="en-US">
              <a:solidFill>
                <a:srgbClr val="0070C0"/>
              </a:solidFill>
              <a:cs typeface="Calibri"/>
            </a:endParaRPr>
          </a:p>
        </p:txBody>
      </p:sp>
      <p:pic>
        <p:nvPicPr>
          <p:cNvPr id="4" name="Picture 3" descr="A close up of a logo&#10;&#10;Description automatically generated">
            <a:extLst>
              <a:ext uri="{FF2B5EF4-FFF2-40B4-BE49-F238E27FC236}">
                <a16:creationId xmlns:a16="http://schemas.microsoft.com/office/drawing/2014/main" id="{49BD120A-F9AD-4E8B-8D70-C76AE27F0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324467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A screenshot of a cell phone&#10;&#10;Description automatically generated">
            <a:extLst>
              <a:ext uri="{FF2B5EF4-FFF2-40B4-BE49-F238E27FC236}">
                <a16:creationId xmlns:a16="http://schemas.microsoft.com/office/drawing/2014/main" id="{F39EDD6A-C479-4082-9C2C-6685D5BCE826}"/>
              </a:ext>
            </a:extLst>
          </p:cNvPr>
          <p:cNvPicPr>
            <a:picLocks noChangeAspect="1"/>
          </p:cNvPicPr>
          <p:nvPr/>
        </p:nvPicPr>
        <p:blipFill>
          <a:blip r:embed="rId2"/>
          <a:stretch>
            <a:fillRect/>
          </a:stretch>
        </p:blipFill>
        <p:spPr>
          <a:xfrm>
            <a:off x="478971" y="1774175"/>
            <a:ext cx="11246152" cy="4120031"/>
          </a:xfrm>
          <a:prstGeom prst="rect">
            <a:avLst/>
          </a:prstGeom>
        </p:spPr>
      </p:pic>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4" name="TextBox 14"/>
          <p:cNvSpPr txBox="1"/>
          <p:nvPr/>
        </p:nvSpPr>
        <p:spPr>
          <a:xfrm>
            <a:off x="5953877" y="415703"/>
            <a:ext cx="6244001" cy="738664"/>
          </a:xfrm>
          <a:prstGeom prst="rect">
            <a:avLst/>
          </a:prstGeom>
        </p:spPr>
        <p:txBody>
          <a:bodyPr wrap="square" lIns="0" tIns="0" rIns="0" bIns="0" rtlCol="0" anchor="t">
            <a:spAutoFit/>
          </a:bodyPr>
          <a:lstStyle/>
          <a:p>
            <a:pPr algn="ctr"/>
            <a:r>
              <a:rPr lang="en-US" sz="4800">
                <a:solidFill>
                  <a:schemeClr val="bg1"/>
                </a:solidFill>
                <a:latin typeface="Arial Black"/>
              </a:rPr>
              <a:t>Adding Questions</a:t>
            </a:r>
            <a:endParaRPr lang="en-US" sz="48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6" name="TextBox 5">
            <a:extLst>
              <a:ext uri="{FF2B5EF4-FFF2-40B4-BE49-F238E27FC236}">
                <a16:creationId xmlns:a16="http://schemas.microsoft.com/office/drawing/2014/main" id="{FA4A5F52-7672-44AB-B003-907945D46D37}"/>
              </a:ext>
            </a:extLst>
          </p:cNvPr>
          <p:cNvSpPr txBox="1"/>
          <p:nvPr/>
        </p:nvSpPr>
        <p:spPr>
          <a:xfrm>
            <a:off x="1699846" y="2508738"/>
            <a:ext cx="3903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Type your question here</a:t>
            </a:r>
            <a:endParaRPr lang="en-US">
              <a:solidFill>
                <a:srgbClr val="0070C0"/>
              </a:solidFill>
              <a:cs typeface="Calibri"/>
            </a:endParaRPr>
          </a:p>
        </p:txBody>
      </p:sp>
      <p:sp>
        <p:nvSpPr>
          <p:cNvPr id="15" name="TextBox 14">
            <a:extLst>
              <a:ext uri="{FF2B5EF4-FFF2-40B4-BE49-F238E27FC236}">
                <a16:creationId xmlns:a16="http://schemas.microsoft.com/office/drawing/2014/main" id="{28AB6AFB-9E47-48C0-BBCB-682BF37E295D}"/>
              </a:ext>
            </a:extLst>
          </p:cNvPr>
          <p:cNvSpPr txBox="1"/>
          <p:nvPr/>
        </p:nvSpPr>
        <p:spPr>
          <a:xfrm>
            <a:off x="2391507" y="3598984"/>
            <a:ext cx="3903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70C0"/>
                </a:solidFill>
              </a:rPr>
              <a:t>You can put optional instructions here</a:t>
            </a:r>
            <a:endParaRPr lang="en-US">
              <a:solidFill>
                <a:srgbClr val="0070C0"/>
              </a:solidFill>
              <a:cs typeface="Calibri"/>
            </a:endParaRPr>
          </a:p>
        </p:txBody>
      </p:sp>
      <p:sp>
        <p:nvSpPr>
          <p:cNvPr id="16" name="TextBox 15">
            <a:extLst>
              <a:ext uri="{FF2B5EF4-FFF2-40B4-BE49-F238E27FC236}">
                <a16:creationId xmlns:a16="http://schemas.microsoft.com/office/drawing/2014/main" id="{F8566659-42A7-46D6-8027-6C253FD90648}"/>
              </a:ext>
            </a:extLst>
          </p:cNvPr>
          <p:cNvSpPr txBox="1"/>
          <p:nvPr/>
        </p:nvSpPr>
        <p:spPr>
          <a:xfrm>
            <a:off x="1840522" y="5146429"/>
            <a:ext cx="6482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cs typeface="Calibri"/>
              </a:rPr>
              <a:t>Check or uncheck if you want to toggle on or off these features</a:t>
            </a:r>
            <a:endParaRPr lang="en-US"/>
          </a:p>
        </p:txBody>
      </p:sp>
      <p:cxnSp>
        <p:nvCxnSpPr>
          <p:cNvPr id="7" name="Straight Arrow Connector 6">
            <a:extLst>
              <a:ext uri="{FF2B5EF4-FFF2-40B4-BE49-F238E27FC236}">
                <a16:creationId xmlns:a16="http://schemas.microsoft.com/office/drawing/2014/main" id="{89798C8F-FCF5-4F1A-B211-233BC9E4F4F9}"/>
              </a:ext>
            </a:extLst>
          </p:cNvPr>
          <p:cNvCxnSpPr/>
          <p:nvPr/>
        </p:nvCxnSpPr>
        <p:spPr>
          <a:xfrm>
            <a:off x="7883762" y="5346495"/>
            <a:ext cx="967431" cy="20264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close up of a logo&#10;&#10;Description automatically generated">
            <a:extLst>
              <a:ext uri="{FF2B5EF4-FFF2-40B4-BE49-F238E27FC236}">
                <a16:creationId xmlns:a16="http://schemas.microsoft.com/office/drawing/2014/main" id="{96705F6C-536D-43BA-A7BF-A5EF2800D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15498053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4" name="TextBox 14"/>
          <p:cNvSpPr txBox="1"/>
          <p:nvPr/>
        </p:nvSpPr>
        <p:spPr>
          <a:xfrm>
            <a:off x="6171591" y="415703"/>
            <a:ext cx="5844859" cy="830997"/>
          </a:xfrm>
          <a:prstGeom prst="rect">
            <a:avLst/>
          </a:prstGeom>
        </p:spPr>
        <p:txBody>
          <a:bodyPr wrap="square" lIns="0" tIns="0" rIns="0" bIns="0" rtlCol="0" anchor="t">
            <a:spAutoFit/>
          </a:bodyPr>
          <a:lstStyle/>
          <a:p>
            <a:pPr algn="ctr"/>
            <a:r>
              <a:rPr lang="en-US" sz="5400">
                <a:solidFill>
                  <a:schemeClr val="bg1"/>
                </a:solidFill>
                <a:latin typeface="Arial Black"/>
              </a:rPr>
              <a:t>Reuse Post</a:t>
            </a:r>
            <a:endParaRPr lang="en-US" sz="54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4" name="Screen Recording 2020-08-26 at 3.17.23 PM.mov" descr="Screen Recording 2020-08-26 at 3.17.23 PM.mov">
            <a:hlinkClick r:id="" action="ppaction://media"/>
            <a:extLst>
              <a:ext uri="{FF2B5EF4-FFF2-40B4-BE49-F238E27FC236}">
                <a16:creationId xmlns:a16="http://schemas.microsoft.com/office/drawing/2014/main" id="{9F5A1CBF-FA3F-CE4A-9906-AB6B2C7D1558}"/>
              </a:ext>
            </a:extLst>
          </p:cNvPr>
          <p:cNvPicPr>
            <a:picLocks noChangeAspect="1"/>
          </p:cNvPicPr>
          <p:nvPr>
            <a:videoFile r:link="rId1"/>
            <p:extLst>
              <p:ext uri="{DAA4B4D4-6D71-4841-9C94-3DE7FCFB9230}">
                <p14:media xmlns:p14="http://schemas.microsoft.com/office/powerpoint/2010/main" r:embed="rId2">
                  <p14:trim end="7004.2621"/>
                </p14:media>
              </p:ext>
            </p:extLst>
          </p:nvPr>
        </p:nvPicPr>
        <p:blipFill>
          <a:blip r:embed="rId4"/>
          <a:stretch>
            <a:fillRect/>
          </a:stretch>
        </p:blipFill>
        <p:spPr>
          <a:xfrm>
            <a:off x="1504268" y="1641499"/>
            <a:ext cx="8826274" cy="5111879"/>
          </a:xfrm>
          <a:prstGeom prst="rect">
            <a:avLst/>
          </a:prstGeom>
          <a:ln>
            <a:noFill/>
          </a:ln>
        </p:spPr>
      </p:pic>
      <p:pic>
        <p:nvPicPr>
          <p:cNvPr id="5" name="Picture 4" descr="A close up of a logo&#10;&#10;Description automatically generated">
            <a:extLst>
              <a:ext uri="{FF2B5EF4-FFF2-40B4-BE49-F238E27FC236}">
                <a16:creationId xmlns:a16="http://schemas.microsoft.com/office/drawing/2014/main" id="{DAEC4701-159F-4A9A-A063-4650DB6F9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19974366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sp>
        <p:nvSpPr>
          <p:cNvPr id="2" name="AutoShape 2"/>
          <p:cNvSpPr/>
          <p:nvPr/>
        </p:nvSpPr>
        <p:spPr>
          <a:xfrm>
            <a:off x="125193" y="0"/>
            <a:ext cx="7059378" cy="6858000"/>
          </a:xfrm>
          <a:prstGeom prst="rect">
            <a:avLst/>
          </a:prstGeom>
          <a:solidFill>
            <a:srgbClr val="F3F5F0"/>
          </a:solidFill>
        </p:spPr>
      </p:sp>
      <p:pic>
        <p:nvPicPr>
          <p:cNvPr id="6" name="Picture 6"/>
          <p:cNvPicPr>
            <a:picLocks noChangeAspect="1"/>
          </p:cNvPicPr>
          <p:nvPr/>
        </p:nvPicPr>
        <p:blipFill>
          <a:blip r:embed="rId3"/>
          <a:srcRect/>
          <a:stretch>
            <a:fillRect/>
          </a:stretch>
        </p:blipFill>
        <p:spPr>
          <a:xfrm>
            <a:off x="928193" y="6319220"/>
            <a:ext cx="1042963" cy="266825"/>
          </a:xfrm>
          <a:prstGeom prst="rect">
            <a:avLst/>
          </a:prstGeom>
        </p:spPr>
      </p:pic>
      <p:sp>
        <p:nvSpPr>
          <p:cNvPr id="14" name="TextBox 3">
            <a:extLst>
              <a:ext uri="{FF2B5EF4-FFF2-40B4-BE49-F238E27FC236}">
                <a16:creationId xmlns:a16="http://schemas.microsoft.com/office/drawing/2014/main" id="{A45E73A4-5687-454F-ABF1-739A9D962DF6}"/>
              </a:ext>
            </a:extLst>
          </p:cNvPr>
          <p:cNvSpPr txBox="1"/>
          <p:nvPr/>
        </p:nvSpPr>
        <p:spPr>
          <a:xfrm>
            <a:off x="7122774" y="2675038"/>
            <a:ext cx="4952500" cy="713978"/>
          </a:xfrm>
          <a:prstGeom prst="rect">
            <a:avLst/>
          </a:prstGeom>
        </p:spPr>
        <p:txBody>
          <a:bodyPr wrap="square" lIns="0" tIns="0" rIns="0" bIns="0" rtlCol="0" anchor="t">
            <a:spAutoFit/>
          </a:bodyPr>
          <a:lstStyle/>
          <a:p>
            <a:pPr algn="ctr" defTabSz="609630">
              <a:lnSpc>
                <a:spcPts val="5120"/>
              </a:lnSpc>
              <a:defRPr/>
            </a:pPr>
            <a:r>
              <a:rPr lang="en-US" sz="6600">
                <a:solidFill>
                  <a:srgbClr val="F3F5F0"/>
                </a:solidFill>
                <a:latin typeface="Archivo Black"/>
              </a:rPr>
              <a:t>AN OVERVIEW</a:t>
            </a:r>
            <a:endParaRPr lang="en-US">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9BC903A4-3D52-41FE-B2B8-5681C985E52B}"/>
              </a:ext>
            </a:extLst>
          </p:cNvPr>
          <p:cNvPicPr>
            <a:picLocks noChangeAspect="1"/>
          </p:cNvPicPr>
          <p:nvPr/>
        </p:nvPicPr>
        <p:blipFill>
          <a:blip r:embed="rId4"/>
          <a:stretch>
            <a:fillRect/>
          </a:stretch>
        </p:blipFill>
        <p:spPr>
          <a:xfrm>
            <a:off x="-63352" y="2331310"/>
            <a:ext cx="7194819" cy="2111198"/>
          </a:xfrm>
          <a:prstGeom prst="rect">
            <a:avLst/>
          </a:prstGeom>
        </p:spPr>
      </p:pic>
      <p:pic>
        <p:nvPicPr>
          <p:cNvPr id="3" name="Picture 2" descr="A close up of a logo&#10;&#10;Description automatically generated">
            <a:extLst>
              <a:ext uri="{FF2B5EF4-FFF2-40B4-BE49-F238E27FC236}">
                <a16:creationId xmlns:a16="http://schemas.microsoft.com/office/drawing/2014/main" id="{B5496926-A31F-42CA-9E90-DD7EF8578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3389762" cy="1208292"/>
          </a:xfrm>
          <a:prstGeom prst="rect">
            <a:avLst/>
          </a:prstGeom>
        </p:spPr>
      </p:pic>
    </p:spTree>
    <p:extLst>
      <p:ext uri="{BB962C8B-B14F-4D97-AF65-F5344CB8AC3E}">
        <p14:creationId xmlns:p14="http://schemas.microsoft.com/office/powerpoint/2010/main" val="4793983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6</a:t>
            </a:r>
          </a:p>
        </p:txBody>
      </p:sp>
      <p:sp>
        <p:nvSpPr>
          <p:cNvPr id="14" name="TextBox 14"/>
          <p:cNvSpPr txBox="1"/>
          <p:nvPr/>
        </p:nvSpPr>
        <p:spPr>
          <a:xfrm>
            <a:off x="6406659" y="389763"/>
            <a:ext cx="5844859" cy="800219"/>
          </a:xfrm>
          <a:prstGeom prst="rect">
            <a:avLst/>
          </a:prstGeom>
        </p:spPr>
        <p:txBody>
          <a:bodyPr wrap="square" lIns="0" tIns="0" rIns="0" bIns="0" rtlCol="0" anchor="t">
            <a:spAutoFit/>
          </a:bodyPr>
          <a:lstStyle/>
          <a:p>
            <a:pPr algn="ctr"/>
            <a:r>
              <a:rPr lang="en-US" sz="2600">
                <a:solidFill>
                  <a:schemeClr val="bg1"/>
                </a:solidFill>
                <a:latin typeface="Arial Black"/>
              </a:rPr>
              <a:t>How to complete assignment (Students’ perspective)</a:t>
            </a:r>
            <a:endParaRPr lang="en-US" sz="26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5" name="Picture 4" descr="A screenshot of a cell phone&#10;&#10;Description automatically generated">
            <a:extLst>
              <a:ext uri="{FF2B5EF4-FFF2-40B4-BE49-F238E27FC236}">
                <a16:creationId xmlns:a16="http://schemas.microsoft.com/office/drawing/2014/main" id="{5072BF92-45AC-9843-9501-F75EA53C6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75" y="2314486"/>
            <a:ext cx="11484429" cy="3237971"/>
          </a:xfrm>
          <a:prstGeom prst="rect">
            <a:avLst/>
          </a:prstGeom>
        </p:spPr>
      </p:pic>
      <p:cxnSp>
        <p:nvCxnSpPr>
          <p:cNvPr id="8" name="Curved Connector 7">
            <a:extLst>
              <a:ext uri="{FF2B5EF4-FFF2-40B4-BE49-F238E27FC236}">
                <a16:creationId xmlns:a16="http://schemas.microsoft.com/office/drawing/2014/main" id="{EAD62179-D54B-2847-AD57-AEE1D5B8B9E7}"/>
              </a:ext>
            </a:extLst>
          </p:cNvPr>
          <p:cNvCxnSpPr>
            <a:cxnSpLocks/>
          </p:cNvCxnSpPr>
          <p:nvPr/>
        </p:nvCxnSpPr>
        <p:spPr>
          <a:xfrm>
            <a:off x="6999514" y="2163785"/>
            <a:ext cx="1415142" cy="1333030"/>
          </a:xfrm>
          <a:prstGeom prst="curvedConnector3">
            <a:avLst>
              <a:gd name="adj1" fmla="val 72308"/>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C5FA3CFD-44D1-EB4C-AFB0-CC36A8BAA645}"/>
              </a:ext>
            </a:extLst>
          </p:cNvPr>
          <p:cNvCxnSpPr>
            <a:cxnSpLocks/>
          </p:cNvCxnSpPr>
          <p:nvPr/>
        </p:nvCxnSpPr>
        <p:spPr>
          <a:xfrm rot="5400000" flipH="1" flipV="1">
            <a:off x="7664323" y="4462969"/>
            <a:ext cx="1391808" cy="1088571"/>
          </a:xfrm>
          <a:prstGeom prst="curvedConnector3">
            <a:avLst>
              <a:gd name="adj1" fmla="val 50000"/>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15CD07A-3600-5B49-B2D5-1583DFD0A54C}"/>
              </a:ext>
            </a:extLst>
          </p:cNvPr>
          <p:cNvSpPr txBox="1"/>
          <p:nvPr/>
        </p:nvSpPr>
        <p:spPr>
          <a:xfrm>
            <a:off x="5148943" y="1687119"/>
            <a:ext cx="1850571" cy="923330"/>
          </a:xfrm>
          <a:prstGeom prst="rect">
            <a:avLst/>
          </a:prstGeom>
          <a:noFill/>
        </p:spPr>
        <p:txBody>
          <a:bodyPr wrap="square" rtlCol="0">
            <a:spAutoFit/>
          </a:bodyPr>
          <a:lstStyle/>
          <a:p>
            <a:pPr algn="r"/>
            <a:r>
              <a:rPr lang="en-US">
                <a:solidFill>
                  <a:srgbClr val="004AAD"/>
                </a:solidFill>
              </a:rPr>
              <a:t>This is where students’ upload their work</a:t>
            </a:r>
          </a:p>
        </p:txBody>
      </p:sp>
      <p:sp>
        <p:nvSpPr>
          <p:cNvPr id="27" name="TextBox 26">
            <a:extLst>
              <a:ext uri="{FF2B5EF4-FFF2-40B4-BE49-F238E27FC236}">
                <a16:creationId xmlns:a16="http://schemas.microsoft.com/office/drawing/2014/main" id="{1D7F14BB-E435-8841-BB2B-51893AC71CC5}"/>
              </a:ext>
            </a:extLst>
          </p:cNvPr>
          <p:cNvSpPr txBox="1"/>
          <p:nvPr/>
        </p:nvSpPr>
        <p:spPr>
          <a:xfrm>
            <a:off x="5910942" y="5810492"/>
            <a:ext cx="4114799" cy="646331"/>
          </a:xfrm>
          <a:prstGeom prst="rect">
            <a:avLst/>
          </a:prstGeom>
          <a:noFill/>
        </p:spPr>
        <p:txBody>
          <a:bodyPr wrap="square" rtlCol="0">
            <a:spAutoFit/>
          </a:bodyPr>
          <a:lstStyle/>
          <a:p>
            <a:pPr algn="ctr"/>
            <a:r>
              <a:rPr lang="en-US">
                <a:solidFill>
                  <a:srgbClr val="004AAD"/>
                </a:solidFill>
              </a:rPr>
              <a:t>DON’T FORGET TO CLICK ‘MARK AS DONE’ SO YOUR TEACHER WILL BE NOTIFIED!</a:t>
            </a:r>
          </a:p>
        </p:txBody>
      </p:sp>
      <p:cxnSp>
        <p:nvCxnSpPr>
          <p:cNvPr id="28" name="Curved Connector 27">
            <a:extLst>
              <a:ext uri="{FF2B5EF4-FFF2-40B4-BE49-F238E27FC236}">
                <a16:creationId xmlns:a16="http://schemas.microsoft.com/office/drawing/2014/main" id="{C77C9C2A-2A12-1F49-96EF-702651F3DE74}"/>
              </a:ext>
            </a:extLst>
          </p:cNvPr>
          <p:cNvCxnSpPr>
            <a:cxnSpLocks/>
          </p:cNvCxnSpPr>
          <p:nvPr/>
        </p:nvCxnSpPr>
        <p:spPr>
          <a:xfrm rot="5400000" flipH="1" flipV="1">
            <a:off x="1294454" y="4421155"/>
            <a:ext cx="1123122" cy="903512"/>
          </a:xfrm>
          <a:prstGeom prst="curvedConnector3">
            <a:avLst>
              <a:gd name="adj1" fmla="val 50000"/>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F9E7906-D5AE-5249-BAC8-CAC42C101045}"/>
              </a:ext>
            </a:extLst>
          </p:cNvPr>
          <p:cNvSpPr txBox="1"/>
          <p:nvPr/>
        </p:nvSpPr>
        <p:spPr>
          <a:xfrm>
            <a:off x="460939" y="5434472"/>
            <a:ext cx="2578893" cy="646331"/>
          </a:xfrm>
          <a:prstGeom prst="rect">
            <a:avLst/>
          </a:prstGeom>
          <a:noFill/>
        </p:spPr>
        <p:txBody>
          <a:bodyPr wrap="square" rtlCol="0">
            <a:spAutoFit/>
          </a:bodyPr>
          <a:lstStyle/>
          <a:p>
            <a:r>
              <a:rPr lang="en-US">
                <a:solidFill>
                  <a:srgbClr val="004AAD"/>
                </a:solidFill>
              </a:rPr>
              <a:t>Follow the instructions carefully</a:t>
            </a:r>
          </a:p>
        </p:txBody>
      </p:sp>
      <p:sp>
        <p:nvSpPr>
          <p:cNvPr id="35" name="TextBox 34">
            <a:extLst>
              <a:ext uri="{FF2B5EF4-FFF2-40B4-BE49-F238E27FC236}">
                <a16:creationId xmlns:a16="http://schemas.microsoft.com/office/drawing/2014/main" id="{0CF04160-60EE-D74C-A355-645F73453079}"/>
              </a:ext>
            </a:extLst>
          </p:cNvPr>
          <p:cNvSpPr txBox="1"/>
          <p:nvPr/>
        </p:nvSpPr>
        <p:spPr>
          <a:xfrm>
            <a:off x="3570513" y="4868754"/>
            <a:ext cx="5007429" cy="276999"/>
          </a:xfrm>
          <a:prstGeom prst="rect">
            <a:avLst/>
          </a:prstGeom>
          <a:noFill/>
        </p:spPr>
        <p:txBody>
          <a:bodyPr wrap="square" rtlCol="0">
            <a:spAutoFit/>
          </a:bodyPr>
          <a:lstStyle/>
          <a:p>
            <a:r>
              <a:rPr lang="en-US" sz="1200">
                <a:solidFill>
                  <a:srgbClr val="004AAD"/>
                </a:solidFill>
              </a:rPr>
              <a:t>Your classmates will see anything you write </a:t>
            </a:r>
            <a:r>
              <a:rPr lang="en-US" sz="1100">
                <a:solidFill>
                  <a:srgbClr val="004AAD"/>
                </a:solidFill>
              </a:rPr>
              <a:t>here</a:t>
            </a:r>
            <a:endParaRPr lang="en-US" sz="1200">
              <a:solidFill>
                <a:srgbClr val="004AAD"/>
              </a:solidFill>
            </a:endParaRPr>
          </a:p>
        </p:txBody>
      </p:sp>
      <p:sp>
        <p:nvSpPr>
          <p:cNvPr id="36" name="TextBox 35">
            <a:extLst>
              <a:ext uri="{FF2B5EF4-FFF2-40B4-BE49-F238E27FC236}">
                <a16:creationId xmlns:a16="http://schemas.microsoft.com/office/drawing/2014/main" id="{6CFF1DB8-CF47-284B-B684-E1CA959EB736}"/>
              </a:ext>
            </a:extLst>
          </p:cNvPr>
          <p:cNvSpPr txBox="1"/>
          <p:nvPr/>
        </p:nvSpPr>
        <p:spPr>
          <a:xfrm>
            <a:off x="10508044" y="4698416"/>
            <a:ext cx="1478587" cy="646331"/>
          </a:xfrm>
          <a:prstGeom prst="rect">
            <a:avLst/>
          </a:prstGeom>
          <a:noFill/>
        </p:spPr>
        <p:txBody>
          <a:bodyPr wrap="square" rtlCol="0">
            <a:spAutoFit/>
          </a:bodyPr>
          <a:lstStyle/>
          <a:p>
            <a:r>
              <a:rPr lang="en-US" sz="1200">
                <a:solidFill>
                  <a:srgbClr val="004AAD"/>
                </a:solidFill>
              </a:rPr>
              <a:t>Only your teacher will see your comment here</a:t>
            </a:r>
          </a:p>
        </p:txBody>
      </p:sp>
      <p:pic>
        <p:nvPicPr>
          <p:cNvPr id="4" name="Picture 3" descr="A close up of a logo&#10;&#10;Description automatically generated">
            <a:extLst>
              <a:ext uri="{FF2B5EF4-FFF2-40B4-BE49-F238E27FC236}">
                <a16:creationId xmlns:a16="http://schemas.microsoft.com/office/drawing/2014/main" id="{978C145B-8185-4CAE-A522-88DACDBC2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34292635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7</a:t>
            </a:r>
          </a:p>
        </p:txBody>
      </p:sp>
      <p:sp>
        <p:nvSpPr>
          <p:cNvPr id="14" name="TextBox 14"/>
          <p:cNvSpPr txBox="1"/>
          <p:nvPr/>
        </p:nvSpPr>
        <p:spPr>
          <a:xfrm>
            <a:off x="6406659" y="297430"/>
            <a:ext cx="5844859" cy="1107996"/>
          </a:xfrm>
          <a:prstGeom prst="rect">
            <a:avLst/>
          </a:prstGeom>
        </p:spPr>
        <p:txBody>
          <a:bodyPr wrap="square" lIns="0" tIns="0" rIns="0" bIns="0" rtlCol="0" anchor="t">
            <a:spAutoFit/>
          </a:bodyPr>
          <a:lstStyle/>
          <a:p>
            <a:pPr algn="ctr"/>
            <a:r>
              <a:rPr lang="en-US" sz="3600">
                <a:solidFill>
                  <a:schemeClr val="bg1"/>
                </a:solidFill>
                <a:latin typeface="Arial Black"/>
              </a:rPr>
              <a:t>Integration with Google Forms</a:t>
            </a:r>
            <a:endParaRPr lang="en-US" sz="36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5" name="Picture 4" descr="A screenshot of a social media post&#10;&#10;Description automatically generated">
            <a:extLst>
              <a:ext uri="{FF2B5EF4-FFF2-40B4-BE49-F238E27FC236}">
                <a16:creationId xmlns:a16="http://schemas.microsoft.com/office/drawing/2014/main" id="{3EDD296F-0690-FC42-B47E-72FDB183D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224" y="1687119"/>
            <a:ext cx="10472362" cy="4363484"/>
          </a:xfrm>
          <a:prstGeom prst="rect">
            <a:avLst/>
          </a:prstGeom>
        </p:spPr>
      </p:pic>
      <p:cxnSp>
        <p:nvCxnSpPr>
          <p:cNvPr id="12" name="Curved Connector 11">
            <a:extLst>
              <a:ext uri="{FF2B5EF4-FFF2-40B4-BE49-F238E27FC236}">
                <a16:creationId xmlns:a16="http://schemas.microsoft.com/office/drawing/2014/main" id="{A686784B-85EA-BB40-A6FF-94A015F95251}"/>
              </a:ext>
            </a:extLst>
          </p:cNvPr>
          <p:cNvCxnSpPr>
            <a:cxnSpLocks/>
          </p:cNvCxnSpPr>
          <p:nvPr/>
        </p:nvCxnSpPr>
        <p:spPr>
          <a:xfrm rot="10800000">
            <a:off x="2785730" y="4547530"/>
            <a:ext cx="1496102" cy="1246701"/>
          </a:xfrm>
          <a:prstGeom prst="curvedConnector3">
            <a:avLst>
              <a:gd name="adj1" fmla="val 50000"/>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ECC9E66-A7DE-184E-B31B-E5A44A4FCF1E}"/>
              </a:ext>
            </a:extLst>
          </p:cNvPr>
          <p:cNvSpPr txBox="1"/>
          <p:nvPr/>
        </p:nvSpPr>
        <p:spPr>
          <a:xfrm>
            <a:off x="4281832" y="5332567"/>
            <a:ext cx="3788280" cy="923330"/>
          </a:xfrm>
          <a:prstGeom prst="rect">
            <a:avLst/>
          </a:prstGeom>
          <a:noFill/>
        </p:spPr>
        <p:txBody>
          <a:bodyPr wrap="square" rtlCol="0">
            <a:spAutoFit/>
          </a:bodyPr>
          <a:lstStyle/>
          <a:p>
            <a:r>
              <a:rPr lang="en-US">
                <a:solidFill>
                  <a:srgbClr val="004AAD"/>
                </a:solidFill>
              </a:rPr>
              <a:t>Another Google application, the Google Forms, can be integrated and assigned to the class</a:t>
            </a:r>
          </a:p>
        </p:txBody>
      </p:sp>
      <p:sp>
        <p:nvSpPr>
          <p:cNvPr id="4" name="TextBox 3">
            <a:extLst>
              <a:ext uri="{FF2B5EF4-FFF2-40B4-BE49-F238E27FC236}">
                <a16:creationId xmlns:a16="http://schemas.microsoft.com/office/drawing/2014/main" id="{F7FC328F-66A2-A743-830D-3FA91FFA7CB4}"/>
              </a:ext>
            </a:extLst>
          </p:cNvPr>
          <p:cNvSpPr txBox="1"/>
          <p:nvPr/>
        </p:nvSpPr>
        <p:spPr>
          <a:xfrm>
            <a:off x="176328" y="6413552"/>
            <a:ext cx="1818289" cy="369332"/>
          </a:xfrm>
          <a:prstGeom prst="rect">
            <a:avLst/>
          </a:prstGeom>
          <a:noFill/>
        </p:spPr>
        <p:txBody>
          <a:bodyPr wrap="square" rtlCol="0">
            <a:spAutoFit/>
          </a:bodyPr>
          <a:lstStyle/>
          <a:p>
            <a:r>
              <a:rPr lang="en-US">
                <a:solidFill>
                  <a:srgbClr val="004AAD"/>
                </a:solidFill>
              </a:rPr>
              <a:t>Continuation…</a:t>
            </a:r>
          </a:p>
        </p:txBody>
      </p:sp>
      <p:pic>
        <p:nvPicPr>
          <p:cNvPr id="6" name="Picture 5" descr="A close up of a logo&#10;&#10;Description automatically generated">
            <a:extLst>
              <a:ext uri="{FF2B5EF4-FFF2-40B4-BE49-F238E27FC236}">
                <a16:creationId xmlns:a16="http://schemas.microsoft.com/office/drawing/2014/main" id="{FDD4958A-812A-4DB1-B0AF-6B25C8ED0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3757181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7</a:t>
            </a:r>
          </a:p>
        </p:txBody>
      </p:sp>
      <p:sp>
        <p:nvSpPr>
          <p:cNvPr id="14" name="TextBox 14"/>
          <p:cNvSpPr txBox="1"/>
          <p:nvPr/>
        </p:nvSpPr>
        <p:spPr>
          <a:xfrm>
            <a:off x="6406659" y="297430"/>
            <a:ext cx="5844859" cy="1107996"/>
          </a:xfrm>
          <a:prstGeom prst="rect">
            <a:avLst/>
          </a:prstGeom>
        </p:spPr>
        <p:txBody>
          <a:bodyPr wrap="square" lIns="0" tIns="0" rIns="0" bIns="0" rtlCol="0" anchor="t">
            <a:spAutoFit/>
          </a:bodyPr>
          <a:lstStyle/>
          <a:p>
            <a:pPr algn="ctr"/>
            <a:r>
              <a:rPr lang="en-US" sz="3600">
                <a:solidFill>
                  <a:schemeClr val="bg1"/>
                </a:solidFill>
                <a:latin typeface="Arial Black"/>
              </a:rPr>
              <a:t>Integration with Google Forms</a:t>
            </a:r>
            <a:endParaRPr lang="en-US" sz="36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6" name="Picture 5" descr="A screenshot of a cell phone&#10;&#10;Description automatically generated">
            <a:extLst>
              <a:ext uri="{FF2B5EF4-FFF2-40B4-BE49-F238E27FC236}">
                <a16:creationId xmlns:a16="http://schemas.microsoft.com/office/drawing/2014/main" id="{EDF7A96B-5E63-3B4D-8C6B-99D480368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56" y="1938929"/>
            <a:ext cx="10872087" cy="431651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03F04A48-90AE-E847-BFC1-D7AC8AE3A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9088" y="2523138"/>
            <a:ext cx="1492986" cy="4029740"/>
          </a:xfrm>
          <a:prstGeom prst="rect">
            <a:avLst/>
          </a:prstGeom>
          <a:ln w="19050">
            <a:solidFill>
              <a:srgbClr val="004AAD"/>
            </a:solidFill>
          </a:ln>
        </p:spPr>
      </p:pic>
      <p:sp>
        <p:nvSpPr>
          <p:cNvPr id="16" name="Left Brace 15">
            <a:extLst>
              <a:ext uri="{FF2B5EF4-FFF2-40B4-BE49-F238E27FC236}">
                <a16:creationId xmlns:a16="http://schemas.microsoft.com/office/drawing/2014/main" id="{58F3740F-32E2-A040-8793-6F792E155AA3}"/>
              </a:ext>
            </a:extLst>
          </p:cNvPr>
          <p:cNvSpPr/>
          <p:nvPr/>
        </p:nvSpPr>
        <p:spPr>
          <a:xfrm>
            <a:off x="8701643" y="2588544"/>
            <a:ext cx="532068" cy="3898927"/>
          </a:xfrm>
          <a:prstGeom prst="leftBrace">
            <a:avLst>
              <a:gd name="adj1" fmla="val 8333"/>
              <a:gd name="adj2" fmla="val 45364"/>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7887029C-E3A7-0E48-A9ED-013DF521E9B4}"/>
              </a:ext>
            </a:extLst>
          </p:cNvPr>
          <p:cNvSpPr txBox="1"/>
          <p:nvPr/>
        </p:nvSpPr>
        <p:spPr>
          <a:xfrm>
            <a:off x="176328" y="6413552"/>
            <a:ext cx="1818289" cy="369332"/>
          </a:xfrm>
          <a:prstGeom prst="rect">
            <a:avLst/>
          </a:prstGeom>
          <a:noFill/>
        </p:spPr>
        <p:txBody>
          <a:bodyPr wrap="square" rtlCol="0">
            <a:spAutoFit/>
          </a:bodyPr>
          <a:lstStyle/>
          <a:p>
            <a:r>
              <a:rPr lang="en-US">
                <a:solidFill>
                  <a:srgbClr val="004AAD"/>
                </a:solidFill>
              </a:rPr>
              <a:t>Continuation…</a:t>
            </a:r>
          </a:p>
        </p:txBody>
      </p:sp>
      <p:pic>
        <p:nvPicPr>
          <p:cNvPr id="4" name="Picture 3" descr="A close up of a logo&#10;&#10;Description automatically generated">
            <a:extLst>
              <a:ext uri="{FF2B5EF4-FFF2-40B4-BE49-F238E27FC236}">
                <a16:creationId xmlns:a16="http://schemas.microsoft.com/office/drawing/2014/main" id="{695A4279-1DCE-4B15-B3C6-042C16FCF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15602870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7</a:t>
            </a:r>
          </a:p>
        </p:txBody>
      </p:sp>
      <p:sp>
        <p:nvSpPr>
          <p:cNvPr id="14" name="TextBox 14"/>
          <p:cNvSpPr txBox="1"/>
          <p:nvPr/>
        </p:nvSpPr>
        <p:spPr>
          <a:xfrm>
            <a:off x="6406659" y="297430"/>
            <a:ext cx="5844859" cy="1107996"/>
          </a:xfrm>
          <a:prstGeom prst="rect">
            <a:avLst/>
          </a:prstGeom>
        </p:spPr>
        <p:txBody>
          <a:bodyPr wrap="square" lIns="0" tIns="0" rIns="0" bIns="0" rtlCol="0" anchor="t">
            <a:spAutoFit/>
          </a:bodyPr>
          <a:lstStyle/>
          <a:p>
            <a:pPr algn="ctr"/>
            <a:r>
              <a:rPr lang="en-US" sz="3600">
                <a:solidFill>
                  <a:schemeClr val="bg1"/>
                </a:solidFill>
                <a:latin typeface="Arial Black"/>
              </a:rPr>
              <a:t>Integration with Google Forms</a:t>
            </a:r>
            <a:endParaRPr lang="en-US" sz="36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6" name="Picture 5" descr="A screenshot of a cell phone&#10;&#10;Description automatically generated">
            <a:extLst>
              <a:ext uri="{FF2B5EF4-FFF2-40B4-BE49-F238E27FC236}">
                <a16:creationId xmlns:a16="http://schemas.microsoft.com/office/drawing/2014/main" id="{EDF7A96B-5E63-3B4D-8C6B-99D480368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266" y="1904856"/>
            <a:ext cx="10872087" cy="4316519"/>
          </a:xfrm>
          <a:prstGeom prst="rect">
            <a:avLst/>
          </a:prstGeom>
        </p:spPr>
      </p:pic>
      <p:pic>
        <p:nvPicPr>
          <p:cNvPr id="5" name="Picture 4" descr="A close up of a logo&#10;&#10;Description automatically generated">
            <a:extLst>
              <a:ext uri="{FF2B5EF4-FFF2-40B4-BE49-F238E27FC236}">
                <a16:creationId xmlns:a16="http://schemas.microsoft.com/office/drawing/2014/main" id="{8623CD55-5F94-1A4C-95E1-42E2104FE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638" y="2310515"/>
            <a:ext cx="863600" cy="3505200"/>
          </a:xfrm>
          <a:prstGeom prst="rect">
            <a:avLst/>
          </a:prstGeom>
          <a:ln w="28575">
            <a:solidFill>
              <a:srgbClr val="004AAD"/>
            </a:solidFill>
          </a:ln>
        </p:spPr>
      </p:pic>
      <p:cxnSp>
        <p:nvCxnSpPr>
          <p:cNvPr id="9" name="Straight Connector 8">
            <a:extLst>
              <a:ext uri="{FF2B5EF4-FFF2-40B4-BE49-F238E27FC236}">
                <a16:creationId xmlns:a16="http://schemas.microsoft.com/office/drawing/2014/main" id="{19307637-7DBA-854D-9D3D-B97F647AFDF3}"/>
              </a:ext>
            </a:extLst>
          </p:cNvPr>
          <p:cNvCxnSpPr>
            <a:cxnSpLocks/>
          </p:cNvCxnSpPr>
          <p:nvPr/>
        </p:nvCxnSpPr>
        <p:spPr>
          <a:xfrm flipH="1">
            <a:off x="5245834" y="2327798"/>
            <a:ext cx="2292538" cy="173531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679CD8-B60F-3E45-9043-81E875272B51}"/>
              </a:ext>
            </a:extLst>
          </p:cNvPr>
          <p:cNvCxnSpPr>
            <a:cxnSpLocks/>
          </p:cNvCxnSpPr>
          <p:nvPr/>
        </p:nvCxnSpPr>
        <p:spPr>
          <a:xfrm flipH="1">
            <a:off x="5245834" y="5778285"/>
            <a:ext cx="2292538" cy="5471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963338C-B953-8E4C-9224-B221FA74BC9C}"/>
              </a:ext>
            </a:extLst>
          </p:cNvPr>
          <p:cNvSpPr txBox="1"/>
          <p:nvPr/>
        </p:nvSpPr>
        <p:spPr>
          <a:xfrm>
            <a:off x="8554112" y="2594267"/>
            <a:ext cx="1919980" cy="382772"/>
          </a:xfrm>
          <a:prstGeom prst="rect">
            <a:avLst/>
          </a:prstGeom>
          <a:noFill/>
          <a:ln w="19050">
            <a:solidFill>
              <a:srgbClr val="004AAD"/>
            </a:solidFill>
          </a:ln>
        </p:spPr>
        <p:txBody>
          <a:bodyPr wrap="square" rtlCol="0">
            <a:spAutoFit/>
          </a:bodyPr>
          <a:lstStyle/>
          <a:p>
            <a:r>
              <a:rPr lang="en-US"/>
              <a:t>Add question</a:t>
            </a:r>
          </a:p>
        </p:txBody>
      </p:sp>
      <p:sp>
        <p:nvSpPr>
          <p:cNvPr id="25" name="TextBox 24">
            <a:extLst>
              <a:ext uri="{FF2B5EF4-FFF2-40B4-BE49-F238E27FC236}">
                <a16:creationId xmlns:a16="http://schemas.microsoft.com/office/drawing/2014/main" id="{E29FAEAC-B20A-5F41-8B21-6B50774220B6}"/>
              </a:ext>
            </a:extLst>
          </p:cNvPr>
          <p:cNvSpPr txBox="1"/>
          <p:nvPr/>
        </p:nvSpPr>
        <p:spPr>
          <a:xfrm>
            <a:off x="8554112" y="3107651"/>
            <a:ext cx="1919980" cy="382772"/>
          </a:xfrm>
          <a:prstGeom prst="rect">
            <a:avLst/>
          </a:prstGeom>
          <a:noFill/>
          <a:ln w="19050">
            <a:solidFill>
              <a:srgbClr val="004AAD"/>
            </a:solidFill>
          </a:ln>
        </p:spPr>
        <p:txBody>
          <a:bodyPr wrap="square" rtlCol="0">
            <a:spAutoFit/>
          </a:bodyPr>
          <a:lstStyle/>
          <a:p>
            <a:r>
              <a:rPr lang="en-US"/>
              <a:t>Import questions</a:t>
            </a:r>
          </a:p>
        </p:txBody>
      </p:sp>
      <p:sp>
        <p:nvSpPr>
          <p:cNvPr id="27" name="TextBox 26">
            <a:extLst>
              <a:ext uri="{FF2B5EF4-FFF2-40B4-BE49-F238E27FC236}">
                <a16:creationId xmlns:a16="http://schemas.microsoft.com/office/drawing/2014/main" id="{B9A4C939-61B1-2D46-988A-3762060E59FC}"/>
              </a:ext>
            </a:extLst>
          </p:cNvPr>
          <p:cNvSpPr txBox="1"/>
          <p:nvPr/>
        </p:nvSpPr>
        <p:spPr>
          <a:xfrm>
            <a:off x="8554112" y="3621035"/>
            <a:ext cx="3062177" cy="369332"/>
          </a:xfrm>
          <a:prstGeom prst="rect">
            <a:avLst/>
          </a:prstGeom>
          <a:noFill/>
          <a:ln w="19050">
            <a:solidFill>
              <a:srgbClr val="004AAD"/>
            </a:solidFill>
          </a:ln>
        </p:spPr>
        <p:txBody>
          <a:bodyPr wrap="square" rtlCol="0">
            <a:spAutoFit/>
          </a:bodyPr>
          <a:lstStyle/>
          <a:p>
            <a:r>
              <a:rPr lang="en-US"/>
              <a:t>Add title and description</a:t>
            </a:r>
          </a:p>
        </p:txBody>
      </p:sp>
      <p:sp>
        <p:nvSpPr>
          <p:cNvPr id="28" name="TextBox 27">
            <a:extLst>
              <a:ext uri="{FF2B5EF4-FFF2-40B4-BE49-F238E27FC236}">
                <a16:creationId xmlns:a16="http://schemas.microsoft.com/office/drawing/2014/main" id="{4BEF4824-F83B-3B41-A1BF-493D0CD4A13B}"/>
              </a:ext>
            </a:extLst>
          </p:cNvPr>
          <p:cNvSpPr txBox="1"/>
          <p:nvPr/>
        </p:nvSpPr>
        <p:spPr>
          <a:xfrm>
            <a:off x="8554112" y="4108865"/>
            <a:ext cx="1919980" cy="382772"/>
          </a:xfrm>
          <a:prstGeom prst="rect">
            <a:avLst/>
          </a:prstGeom>
          <a:noFill/>
          <a:ln w="19050">
            <a:solidFill>
              <a:srgbClr val="004AAD"/>
            </a:solidFill>
          </a:ln>
        </p:spPr>
        <p:txBody>
          <a:bodyPr wrap="square" rtlCol="0">
            <a:spAutoFit/>
          </a:bodyPr>
          <a:lstStyle/>
          <a:p>
            <a:r>
              <a:rPr lang="en-US"/>
              <a:t>Add image</a:t>
            </a:r>
          </a:p>
        </p:txBody>
      </p:sp>
      <p:sp>
        <p:nvSpPr>
          <p:cNvPr id="29" name="TextBox 28">
            <a:extLst>
              <a:ext uri="{FF2B5EF4-FFF2-40B4-BE49-F238E27FC236}">
                <a16:creationId xmlns:a16="http://schemas.microsoft.com/office/drawing/2014/main" id="{9381F0B1-001C-FC4B-9333-0D3C25C400EE}"/>
              </a:ext>
            </a:extLst>
          </p:cNvPr>
          <p:cNvSpPr txBox="1"/>
          <p:nvPr/>
        </p:nvSpPr>
        <p:spPr>
          <a:xfrm>
            <a:off x="8554112" y="4649862"/>
            <a:ext cx="1919980" cy="382772"/>
          </a:xfrm>
          <a:prstGeom prst="rect">
            <a:avLst/>
          </a:prstGeom>
          <a:noFill/>
          <a:ln w="19050">
            <a:solidFill>
              <a:srgbClr val="004AAD"/>
            </a:solidFill>
          </a:ln>
        </p:spPr>
        <p:txBody>
          <a:bodyPr wrap="square" rtlCol="0">
            <a:spAutoFit/>
          </a:bodyPr>
          <a:lstStyle/>
          <a:p>
            <a:r>
              <a:rPr lang="en-US"/>
              <a:t>Add video</a:t>
            </a:r>
          </a:p>
        </p:txBody>
      </p:sp>
      <p:sp>
        <p:nvSpPr>
          <p:cNvPr id="30" name="TextBox 29">
            <a:extLst>
              <a:ext uri="{FF2B5EF4-FFF2-40B4-BE49-F238E27FC236}">
                <a16:creationId xmlns:a16="http://schemas.microsoft.com/office/drawing/2014/main" id="{FD8457C1-91A0-8C40-9357-BD68F1ECC977}"/>
              </a:ext>
            </a:extLst>
          </p:cNvPr>
          <p:cNvSpPr txBox="1"/>
          <p:nvPr/>
        </p:nvSpPr>
        <p:spPr>
          <a:xfrm>
            <a:off x="8554112" y="5151132"/>
            <a:ext cx="1919980" cy="382772"/>
          </a:xfrm>
          <a:prstGeom prst="rect">
            <a:avLst/>
          </a:prstGeom>
          <a:noFill/>
          <a:ln w="19050">
            <a:solidFill>
              <a:srgbClr val="004AAD"/>
            </a:solidFill>
          </a:ln>
        </p:spPr>
        <p:txBody>
          <a:bodyPr wrap="square" rtlCol="0">
            <a:spAutoFit/>
          </a:bodyPr>
          <a:lstStyle/>
          <a:p>
            <a:r>
              <a:rPr lang="en-US"/>
              <a:t>Add section</a:t>
            </a:r>
          </a:p>
        </p:txBody>
      </p:sp>
      <p:sp>
        <p:nvSpPr>
          <p:cNvPr id="20" name="TextBox 19">
            <a:extLst>
              <a:ext uri="{FF2B5EF4-FFF2-40B4-BE49-F238E27FC236}">
                <a16:creationId xmlns:a16="http://schemas.microsoft.com/office/drawing/2014/main" id="{9318FC8F-EF8F-3545-B01C-8CA29DC2A8AA}"/>
              </a:ext>
            </a:extLst>
          </p:cNvPr>
          <p:cNvSpPr txBox="1"/>
          <p:nvPr/>
        </p:nvSpPr>
        <p:spPr>
          <a:xfrm>
            <a:off x="176328" y="6413552"/>
            <a:ext cx="1818289" cy="369332"/>
          </a:xfrm>
          <a:prstGeom prst="rect">
            <a:avLst/>
          </a:prstGeom>
          <a:noFill/>
        </p:spPr>
        <p:txBody>
          <a:bodyPr wrap="square" rtlCol="0">
            <a:spAutoFit/>
          </a:bodyPr>
          <a:lstStyle/>
          <a:p>
            <a:r>
              <a:rPr lang="en-US">
                <a:solidFill>
                  <a:srgbClr val="004AAD"/>
                </a:solidFill>
              </a:rPr>
              <a:t>Continuation…</a:t>
            </a:r>
          </a:p>
        </p:txBody>
      </p:sp>
      <p:pic>
        <p:nvPicPr>
          <p:cNvPr id="4" name="Picture 3" descr="A close up of a logo&#10;&#10;Description automatically generated">
            <a:extLst>
              <a:ext uri="{FF2B5EF4-FFF2-40B4-BE49-F238E27FC236}">
                <a16:creationId xmlns:a16="http://schemas.microsoft.com/office/drawing/2014/main" id="{7C65649C-6090-4ECB-B938-7DB732958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5992591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8</a:t>
            </a:r>
          </a:p>
        </p:txBody>
      </p:sp>
      <p:sp>
        <p:nvSpPr>
          <p:cNvPr id="14" name="TextBox 14"/>
          <p:cNvSpPr txBox="1"/>
          <p:nvPr/>
        </p:nvSpPr>
        <p:spPr>
          <a:xfrm>
            <a:off x="6406659" y="297430"/>
            <a:ext cx="5844859" cy="1107996"/>
          </a:xfrm>
          <a:prstGeom prst="rect">
            <a:avLst/>
          </a:prstGeom>
        </p:spPr>
        <p:txBody>
          <a:bodyPr wrap="square" lIns="0" tIns="0" rIns="0" bIns="0" rtlCol="0" anchor="t">
            <a:spAutoFit/>
          </a:bodyPr>
          <a:lstStyle/>
          <a:p>
            <a:pPr algn="ctr"/>
            <a:r>
              <a:rPr lang="en-US" sz="3600">
                <a:solidFill>
                  <a:schemeClr val="bg1"/>
                </a:solidFill>
                <a:latin typeface="Arial Black"/>
                <a:cs typeface="Calibri"/>
              </a:rPr>
              <a:t>Managing classroom settings</a:t>
            </a:r>
            <a:endParaRPr lang="en-US" sz="36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4" name="Screen Recording 2020-08-27 at 11.27.13 AM.mov" descr="Screen Recording 2020-08-27 at 11.27.13 AM.mov">
            <a:hlinkClick r:id="" action="ppaction://media"/>
            <a:extLst>
              <a:ext uri="{FF2B5EF4-FFF2-40B4-BE49-F238E27FC236}">
                <a16:creationId xmlns:a16="http://schemas.microsoft.com/office/drawing/2014/main" id="{88470414-276A-794C-8423-F3E1ED0769CB}"/>
              </a:ext>
            </a:extLst>
          </p:cNvPr>
          <p:cNvPicPr>
            <a:picLocks noChangeAspect="1"/>
          </p:cNvPicPr>
          <p:nvPr>
            <a:videoFile r:link="rId1"/>
            <p:extLst>
              <p:ext uri="{DAA4B4D4-6D71-4841-9C94-3DE7FCFB9230}">
                <p14:media xmlns:p14="http://schemas.microsoft.com/office/powerpoint/2010/main" r:embed="rId2">
                  <p14:trim end="1650.3676"/>
                </p14:media>
              </p:ext>
            </p:extLst>
          </p:nvPr>
        </p:nvPicPr>
        <p:blipFill>
          <a:blip r:embed="rId4"/>
          <a:stretch>
            <a:fillRect/>
          </a:stretch>
        </p:blipFill>
        <p:spPr>
          <a:xfrm>
            <a:off x="1832047" y="1670457"/>
            <a:ext cx="8527905" cy="5104690"/>
          </a:xfrm>
          <a:prstGeom prst="rect">
            <a:avLst/>
          </a:prstGeom>
        </p:spPr>
      </p:pic>
      <p:pic>
        <p:nvPicPr>
          <p:cNvPr id="5" name="Picture 4" descr="A close up of a logo&#10;&#10;Description automatically generated">
            <a:extLst>
              <a:ext uri="{FF2B5EF4-FFF2-40B4-BE49-F238E27FC236}">
                <a16:creationId xmlns:a16="http://schemas.microsoft.com/office/drawing/2014/main" id="{CE77A68B-181D-4CEA-8DE3-C59EC34A5F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9215055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8</a:t>
            </a:r>
          </a:p>
        </p:txBody>
      </p:sp>
      <p:sp>
        <p:nvSpPr>
          <p:cNvPr id="14" name="TextBox 14"/>
          <p:cNvSpPr txBox="1"/>
          <p:nvPr/>
        </p:nvSpPr>
        <p:spPr>
          <a:xfrm>
            <a:off x="6406659" y="297430"/>
            <a:ext cx="5844859" cy="1107996"/>
          </a:xfrm>
          <a:prstGeom prst="rect">
            <a:avLst/>
          </a:prstGeom>
        </p:spPr>
        <p:txBody>
          <a:bodyPr wrap="square" lIns="0" tIns="0" rIns="0" bIns="0" rtlCol="0" anchor="t">
            <a:spAutoFit/>
          </a:bodyPr>
          <a:lstStyle/>
          <a:p>
            <a:pPr algn="ctr"/>
            <a:r>
              <a:rPr lang="en-US" sz="3600">
                <a:solidFill>
                  <a:schemeClr val="bg1"/>
                </a:solidFill>
                <a:latin typeface="Arial Black"/>
                <a:cs typeface="Calibri"/>
              </a:rPr>
              <a:t>Managing classroom settings</a:t>
            </a:r>
            <a:endParaRPr lang="en-US" sz="36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8" name="Picture 7" descr="A screenshot of a cell phone&#10;&#10;Description automatically generated">
            <a:extLst>
              <a:ext uri="{FF2B5EF4-FFF2-40B4-BE49-F238E27FC236}">
                <a16:creationId xmlns:a16="http://schemas.microsoft.com/office/drawing/2014/main" id="{E3A29335-1812-EF47-9801-99D0EFA27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616" y="1840122"/>
            <a:ext cx="7123578" cy="4712055"/>
          </a:xfrm>
          <a:prstGeom prst="rect">
            <a:avLst/>
          </a:prstGeom>
          <a:ln>
            <a:solidFill>
              <a:srgbClr val="004AAD"/>
            </a:solidFill>
          </a:ln>
        </p:spPr>
      </p:pic>
      <p:pic>
        <p:nvPicPr>
          <p:cNvPr id="4" name="Picture 3" descr="A close up of a logo&#10;&#10;Description automatically generated">
            <a:extLst>
              <a:ext uri="{FF2B5EF4-FFF2-40B4-BE49-F238E27FC236}">
                <a16:creationId xmlns:a16="http://schemas.microsoft.com/office/drawing/2014/main" id="{536F6317-5A53-4D23-8D3A-643BA7E6B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39826855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8</a:t>
            </a:r>
          </a:p>
        </p:txBody>
      </p:sp>
      <p:sp>
        <p:nvSpPr>
          <p:cNvPr id="14" name="TextBox 14"/>
          <p:cNvSpPr txBox="1"/>
          <p:nvPr/>
        </p:nvSpPr>
        <p:spPr>
          <a:xfrm>
            <a:off x="6406659" y="297430"/>
            <a:ext cx="5844859" cy="1107996"/>
          </a:xfrm>
          <a:prstGeom prst="rect">
            <a:avLst/>
          </a:prstGeom>
        </p:spPr>
        <p:txBody>
          <a:bodyPr wrap="square" lIns="0" tIns="0" rIns="0" bIns="0" rtlCol="0" anchor="t">
            <a:spAutoFit/>
          </a:bodyPr>
          <a:lstStyle/>
          <a:p>
            <a:pPr algn="ctr"/>
            <a:r>
              <a:rPr lang="en-US" sz="3600">
                <a:solidFill>
                  <a:schemeClr val="bg1"/>
                </a:solidFill>
                <a:latin typeface="Arial Black"/>
                <a:cs typeface="Calibri"/>
              </a:rPr>
              <a:t>Managing classroom settings</a:t>
            </a:r>
            <a:endParaRPr lang="en-US" sz="36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11" name="Picture 10" descr="A screenshot of a cell phone&#10;&#10;Description automatically generated">
            <a:extLst>
              <a:ext uri="{FF2B5EF4-FFF2-40B4-BE49-F238E27FC236}">
                <a16:creationId xmlns:a16="http://schemas.microsoft.com/office/drawing/2014/main" id="{A17A96FC-9FBC-0E48-B14C-4A2F90D90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82" y="1719913"/>
            <a:ext cx="6374588" cy="4952011"/>
          </a:xfrm>
          <a:prstGeom prst="rect">
            <a:avLst/>
          </a:prstGeom>
          <a:ln>
            <a:solidFill>
              <a:srgbClr val="004AAD"/>
            </a:solidFill>
          </a:ln>
        </p:spPr>
      </p:pic>
      <p:sp>
        <p:nvSpPr>
          <p:cNvPr id="4" name="TextBox 3">
            <a:extLst>
              <a:ext uri="{FF2B5EF4-FFF2-40B4-BE49-F238E27FC236}">
                <a16:creationId xmlns:a16="http://schemas.microsoft.com/office/drawing/2014/main" id="{89C3CB76-BC30-3249-9C0C-1192BD576461}"/>
              </a:ext>
            </a:extLst>
          </p:cNvPr>
          <p:cNvSpPr txBox="1"/>
          <p:nvPr/>
        </p:nvSpPr>
        <p:spPr>
          <a:xfrm>
            <a:off x="7042068" y="2731087"/>
            <a:ext cx="4786150" cy="646331"/>
          </a:xfrm>
          <a:prstGeom prst="rect">
            <a:avLst/>
          </a:prstGeom>
          <a:noFill/>
          <a:ln>
            <a:solidFill>
              <a:srgbClr val="004AAD"/>
            </a:solidFill>
          </a:ln>
        </p:spPr>
        <p:txBody>
          <a:bodyPr wrap="square" rtlCol="0">
            <a:spAutoFit/>
          </a:bodyPr>
          <a:lstStyle/>
          <a:p>
            <a:r>
              <a:rPr lang="en-US">
                <a:solidFill>
                  <a:srgbClr val="004AAD"/>
                </a:solidFill>
              </a:rPr>
              <a:t>Enable/Disable, as well as, reset the invite links, class codes that you sent to your students</a:t>
            </a:r>
          </a:p>
        </p:txBody>
      </p:sp>
      <p:sp>
        <p:nvSpPr>
          <p:cNvPr id="15" name="TextBox 14">
            <a:extLst>
              <a:ext uri="{FF2B5EF4-FFF2-40B4-BE49-F238E27FC236}">
                <a16:creationId xmlns:a16="http://schemas.microsoft.com/office/drawing/2014/main" id="{10698461-8382-9F4E-85CA-6FDD443DDDB6}"/>
              </a:ext>
            </a:extLst>
          </p:cNvPr>
          <p:cNvSpPr txBox="1"/>
          <p:nvPr/>
        </p:nvSpPr>
        <p:spPr>
          <a:xfrm>
            <a:off x="7042068" y="4987637"/>
            <a:ext cx="4786150" cy="646331"/>
          </a:xfrm>
          <a:prstGeom prst="rect">
            <a:avLst/>
          </a:prstGeom>
          <a:noFill/>
          <a:ln>
            <a:solidFill>
              <a:srgbClr val="004AAD"/>
            </a:solidFill>
          </a:ln>
        </p:spPr>
        <p:txBody>
          <a:bodyPr wrap="square" rtlCol="0">
            <a:spAutoFit/>
          </a:bodyPr>
          <a:lstStyle/>
          <a:p>
            <a:r>
              <a:rPr lang="en-US">
                <a:solidFill>
                  <a:srgbClr val="004AAD"/>
                </a:solidFill>
              </a:rPr>
              <a:t>Manage who can post and comment in the stream</a:t>
            </a:r>
          </a:p>
        </p:txBody>
      </p:sp>
      <p:pic>
        <p:nvPicPr>
          <p:cNvPr id="6" name="Picture 5" descr="A close up of a logo&#10;&#10;Description automatically generated">
            <a:extLst>
              <a:ext uri="{FF2B5EF4-FFF2-40B4-BE49-F238E27FC236}">
                <a16:creationId xmlns:a16="http://schemas.microsoft.com/office/drawing/2014/main" id="{84EC6655-F31E-424A-93EC-72C864EDB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11607943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17405" cy="1542692"/>
          </a:xfrm>
          <a:prstGeom prst="rect">
            <a:avLst/>
          </a:prstGeom>
          <a:solidFill>
            <a:srgbClr val="004AAD"/>
          </a:solidFill>
        </p:spPr>
      </p:sp>
      <p:sp>
        <p:nvSpPr>
          <p:cNvPr id="3" name="AutoShape 3"/>
          <p:cNvSpPr/>
          <p:nvPr/>
        </p:nvSpPr>
        <p:spPr>
          <a:xfrm>
            <a:off x="5917405" y="0"/>
            <a:ext cx="6334113" cy="1542692"/>
          </a:xfrm>
          <a:prstGeom prst="rect">
            <a:avLst/>
          </a:prstGeom>
          <a:solidFill>
            <a:srgbClr val="F46721"/>
          </a:solidFill>
        </p:spPr>
      </p:sp>
      <p:sp>
        <p:nvSpPr>
          <p:cNvPr id="13" name="TextBox 13"/>
          <p:cNvSpPr txBox="1"/>
          <p:nvPr/>
        </p:nvSpPr>
        <p:spPr>
          <a:xfrm>
            <a:off x="5248111" y="-78414"/>
            <a:ext cx="2009413" cy="1569212"/>
          </a:xfrm>
          <a:prstGeom prst="rect">
            <a:avLst/>
          </a:prstGeom>
        </p:spPr>
        <p:txBody>
          <a:bodyPr lIns="0" tIns="0" rIns="0" bIns="0" rtlCol="0" anchor="t">
            <a:spAutoFit/>
          </a:bodyPr>
          <a:lstStyle/>
          <a:p>
            <a:pPr algn="ctr" defTabSz="609630">
              <a:lnSpc>
                <a:spcPts val="13441"/>
              </a:lnSpc>
            </a:pPr>
            <a:r>
              <a:rPr lang="en-US" sz="9600">
                <a:solidFill>
                  <a:srgbClr val="FFFFFF"/>
                </a:solidFill>
                <a:latin typeface="Raleway Heavy"/>
              </a:rPr>
              <a:t>9</a:t>
            </a:r>
          </a:p>
        </p:txBody>
      </p:sp>
      <p:sp>
        <p:nvSpPr>
          <p:cNvPr id="14" name="TextBox 14"/>
          <p:cNvSpPr txBox="1"/>
          <p:nvPr/>
        </p:nvSpPr>
        <p:spPr>
          <a:xfrm>
            <a:off x="6406659" y="297430"/>
            <a:ext cx="5844859" cy="553998"/>
          </a:xfrm>
          <a:prstGeom prst="rect">
            <a:avLst/>
          </a:prstGeom>
        </p:spPr>
        <p:txBody>
          <a:bodyPr wrap="square" lIns="0" tIns="0" rIns="0" bIns="0" rtlCol="0" anchor="t">
            <a:spAutoFit/>
          </a:bodyPr>
          <a:lstStyle/>
          <a:p>
            <a:pPr algn="ctr"/>
            <a:r>
              <a:rPr lang="en-US" sz="3600">
                <a:solidFill>
                  <a:schemeClr val="bg1"/>
                </a:solidFill>
                <a:latin typeface="Arial Black"/>
                <a:cs typeface="Calibri"/>
              </a:rPr>
              <a:t>Deleting a Class</a:t>
            </a:r>
            <a:endParaRPr lang="en-US" sz="3600">
              <a:solidFill>
                <a:schemeClr val="bg1"/>
              </a:solidFill>
              <a:cs typeface="Calibri"/>
            </a:endParaRPr>
          </a:p>
        </p:txBody>
      </p:sp>
      <p:sp>
        <p:nvSpPr>
          <p:cNvPr id="23" name="AutoShape 2">
            <a:extLst>
              <a:ext uri="{FF2B5EF4-FFF2-40B4-BE49-F238E27FC236}">
                <a16:creationId xmlns:a16="http://schemas.microsoft.com/office/drawing/2014/main" id="{59A10754-2610-4E57-8DFF-59C1F31B5E35}"/>
              </a:ext>
            </a:extLst>
          </p:cNvPr>
          <p:cNvSpPr/>
          <p:nvPr/>
        </p:nvSpPr>
        <p:spPr>
          <a:xfrm>
            <a:off x="0" y="-32794"/>
            <a:ext cx="5917405" cy="1583906"/>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61753"/>
            <a:ext cx="2952747" cy="162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2799408" y="91587"/>
            <a:ext cx="1703251" cy="1396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PH" sz="1200">
              <a:solidFill>
                <a:prstClr val="white"/>
              </a:solidFill>
              <a:latin typeface="Calibri"/>
            </a:endParaRPr>
          </a:p>
        </p:txBody>
      </p:sp>
      <p:pic>
        <p:nvPicPr>
          <p:cNvPr id="4" name="Screen Recording 2020-08-27 at 11.36.09 AM.mov" descr="Screen Recording 2020-08-27 at 11.36.09 AM.mov">
            <a:hlinkClick r:id="" action="ppaction://media"/>
            <a:extLst>
              <a:ext uri="{FF2B5EF4-FFF2-40B4-BE49-F238E27FC236}">
                <a16:creationId xmlns:a16="http://schemas.microsoft.com/office/drawing/2014/main" id="{1278E8F4-B999-6547-AA7F-3978FADFBE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070" y="1629526"/>
            <a:ext cx="8630416" cy="5166052"/>
          </a:xfrm>
          <a:prstGeom prst="rect">
            <a:avLst/>
          </a:prstGeom>
        </p:spPr>
      </p:pic>
      <p:sp>
        <p:nvSpPr>
          <p:cNvPr id="12" name="TextBox 11">
            <a:extLst>
              <a:ext uri="{FF2B5EF4-FFF2-40B4-BE49-F238E27FC236}">
                <a16:creationId xmlns:a16="http://schemas.microsoft.com/office/drawing/2014/main" id="{C5FA7C46-3A65-0440-8481-5803C46C6A7D}"/>
              </a:ext>
            </a:extLst>
          </p:cNvPr>
          <p:cNvSpPr txBox="1"/>
          <p:nvPr/>
        </p:nvSpPr>
        <p:spPr>
          <a:xfrm>
            <a:off x="8763875" y="1766395"/>
            <a:ext cx="3370055" cy="4939814"/>
          </a:xfrm>
          <a:prstGeom prst="rect">
            <a:avLst/>
          </a:prstGeom>
          <a:noFill/>
        </p:spPr>
        <p:txBody>
          <a:bodyPr wrap="square" rtlCol="0">
            <a:spAutoFit/>
          </a:bodyPr>
          <a:lstStyle/>
          <a:p>
            <a:pPr marL="342900" indent="-342900">
              <a:buAutoNum type="arabicPeriod"/>
            </a:pPr>
            <a:r>
              <a:rPr lang="en-US" sz="2100">
                <a:solidFill>
                  <a:srgbClr val="004AAD"/>
                </a:solidFill>
              </a:rPr>
              <a:t>Click the      icon located at the top left corner of the page.</a:t>
            </a:r>
          </a:p>
          <a:p>
            <a:pPr marL="342900" indent="-342900">
              <a:buAutoNum type="arabicPeriod"/>
            </a:pPr>
            <a:r>
              <a:rPr lang="en-US" sz="2100">
                <a:solidFill>
                  <a:srgbClr val="004AAD"/>
                </a:solidFill>
              </a:rPr>
              <a:t>Choose a class and click the 3-dot icon on the top right of the class thumbnail. Choose “Archive”.</a:t>
            </a:r>
          </a:p>
          <a:p>
            <a:pPr marL="342900" indent="-342900">
              <a:buFontTx/>
              <a:buAutoNum type="arabicPeriod"/>
            </a:pPr>
            <a:r>
              <a:rPr lang="en-US" sz="2100">
                <a:solidFill>
                  <a:srgbClr val="004AAD"/>
                </a:solidFill>
              </a:rPr>
              <a:t>Click again the      icon and go to “Archived classes”</a:t>
            </a:r>
          </a:p>
          <a:p>
            <a:pPr marL="342900" indent="-342900">
              <a:buFontTx/>
              <a:buAutoNum type="arabicPeriod"/>
            </a:pPr>
            <a:r>
              <a:rPr lang="en-US" sz="2100">
                <a:solidFill>
                  <a:srgbClr val="004AAD"/>
                </a:solidFill>
              </a:rPr>
              <a:t>Choose a class and click the 3-dot icon on the top right of the class thumbnail. Choose “Delete”.</a:t>
            </a:r>
          </a:p>
        </p:txBody>
      </p:sp>
      <p:pic>
        <p:nvPicPr>
          <p:cNvPr id="6" name="Picture 5">
            <a:extLst>
              <a:ext uri="{FF2B5EF4-FFF2-40B4-BE49-F238E27FC236}">
                <a16:creationId xmlns:a16="http://schemas.microsoft.com/office/drawing/2014/main" id="{5C439724-BE0B-C441-9639-A7543E320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4495" y="1865008"/>
            <a:ext cx="317500" cy="292100"/>
          </a:xfrm>
          <a:prstGeom prst="rect">
            <a:avLst/>
          </a:prstGeom>
        </p:spPr>
      </p:pic>
      <p:pic>
        <p:nvPicPr>
          <p:cNvPr id="15" name="Picture 14">
            <a:extLst>
              <a:ext uri="{FF2B5EF4-FFF2-40B4-BE49-F238E27FC236}">
                <a16:creationId xmlns:a16="http://schemas.microsoft.com/office/drawing/2014/main" id="{DBDB844C-1391-0341-8ED7-174AC60545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7662" y="4426307"/>
            <a:ext cx="317500" cy="292100"/>
          </a:xfrm>
          <a:prstGeom prst="rect">
            <a:avLst/>
          </a:prstGeom>
        </p:spPr>
      </p:pic>
      <p:pic>
        <p:nvPicPr>
          <p:cNvPr id="5" name="Picture 4" descr="A close up of a logo&#10;&#10;Description automatically generated">
            <a:extLst>
              <a:ext uri="{FF2B5EF4-FFF2-40B4-BE49-F238E27FC236}">
                <a16:creationId xmlns:a16="http://schemas.microsoft.com/office/drawing/2014/main" id="{48315121-4302-44B1-82EC-2A0A77EF7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3564093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sp>
        <p:nvSpPr>
          <p:cNvPr id="2" name="AutoShape 2"/>
          <p:cNvSpPr/>
          <p:nvPr/>
        </p:nvSpPr>
        <p:spPr>
          <a:xfrm>
            <a:off x="125194" y="0"/>
            <a:ext cx="6507642" cy="6858000"/>
          </a:xfrm>
          <a:prstGeom prst="rect">
            <a:avLst/>
          </a:prstGeom>
          <a:solidFill>
            <a:srgbClr val="F3F5F0"/>
          </a:solidFill>
        </p:spPr>
      </p:sp>
      <p:pic>
        <p:nvPicPr>
          <p:cNvPr id="3" name="Picture 3"/>
          <p:cNvPicPr>
            <a:picLocks noChangeAspect="1"/>
          </p:cNvPicPr>
          <p:nvPr/>
        </p:nvPicPr>
        <p:blipFill>
          <a:blip r:embed="rId2"/>
          <a:srcRect l="819" t="68216"/>
          <a:stretch>
            <a:fillRect/>
          </a:stretch>
        </p:blipFill>
        <p:spPr>
          <a:xfrm>
            <a:off x="9797692" y="3174410"/>
            <a:ext cx="1708509" cy="509181"/>
          </a:xfrm>
          <a:prstGeom prst="rect">
            <a:avLst/>
          </a:prstGeom>
        </p:spPr>
      </p:pic>
      <p:sp>
        <p:nvSpPr>
          <p:cNvPr id="6" name="TextBox 6"/>
          <p:cNvSpPr txBox="1"/>
          <p:nvPr/>
        </p:nvSpPr>
        <p:spPr>
          <a:xfrm>
            <a:off x="7371135" y="810625"/>
            <a:ext cx="4306203" cy="1368003"/>
          </a:xfrm>
          <a:prstGeom prst="rect">
            <a:avLst/>
          </a:prstGeom>
        </p:spPr>
        <p:txBody>
          <a:bodyPr wrap="square" lIns="0" tIns="0" rIns="0" bIns="0" rtlCol="0" anchor="t">
            <a:spAutoFit/>
          </a:bodyPr>
          <a:lstStyle/>
          <a:p>
            <a:pPr marL="0" marR="0" lvl="0" indent="0" algn="r" defTabSz="609630" rtl="0" eaLnBrk="1" fontAlgn="auto" latinLnBrk="0" hangingPunct="1">
              <a:lnSpc>
                <a:spcPts val="5120"/>
              </a:lnSpc>
              <a:spcBef>
                <a:spcPts val="0"/>
              </a:spcBef>
              <a:spcAft>
                <a:spcPts val="0"/>
              </a:spcAft>
              <a:buClrTx/>
              <a:buSzTx/>
              <a:buFontTx/>
              <a:buNone/>
              <a:tabLst/>
              <a:defRPr/>
            </a:pPr>
            <a:r>
              <a:rPr kumimoji="0" lang="en-US" sz="6600" b="1" i="0" u="none" strike="noStrike" kern="1200" cap="none" spc="0" normalizeH="0" baseline="0" noProof="0">
                <a:ln>
                  <a:noFill/>
                </a:ln>
                <a:solidFill>
                  <a:srgbClr val="F3F5F0"/>
                </a:solidFill>
                <a:effectLst/>
                <a:uLnTx/>
                <a:uFillTx/>
                <a:latin typeface="Archivo Black"/>
                <a:ea typeface="+mn-ea"/>
                <a:cs typeface="+mn-cs"/>
              </a:rPr>
              <a:t>Enrichment Activities</a:t>
            </a:r>
          </a:p>
        </p:txBody>
      </p:sp>
      <p:pic>
        <p:nvPicPr>
          <p:cNvPr id="15" name="Picture 6">
            <a:extLst>
              <a:ext uri="{FF2B5EF4-FFF2-40B4-BE49-F238E27FC236}">
                <a16:creationId xmlns:a16="http://schemas.microsoft.com/office/drawing/2014/main" id="{A3783871-A878-4486-BE52-FEF007B9C3E0}"/>
              </a:ext>
            </a:extLst>
          </p:cNvPr>
          <p:cNvPicPr>
            <a:picLocks noChangeAspect="1"/>
          </p:cNvPicPr>
          <p:nvPr/>
        </p:nvPicPr>
        <p:blipFill>
          <a:blip r:embed="rId3"/>
          <a:srcRect/>
          <a:stretch>
            <a:fillRect/>
          </a:stretch>
        </p:blipFill>
        <p:spPr>
          <a:xfrm>
            <a:off x="872035" y="6344817"/>
            <a:ext cx="1042963" cy="266825"/>
          </a:xfrm>
          <a:prstGeom prst="rect">
            <a:avLst/>
          </a:prstGeom>
        </p:spPr>
      </p:pic>
      <p:pic>
        <p:nvPicPr>
          <p:cNvPr id="12" name="Picture 11">
            <a:extLst>
              <a:ext uri="{FF2B5EF4-FFF2-40B4-BE49-F238E27FC236}">
                <a16:creationId xmlns:a16="http://schemas.microsoft.com/office/drawing/2014/main" id="{C756FBB0-EEE6-2147-B431-F667908BF10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6057" y="1968388"/>
            <a:ext cx="4912650" cy="3684488"/>
          </a:xfrm>
          <a:prstGeom prst="rect">
            <a:avLst/>
          </a:prstGeom>
        </p:spPr>
      </p:pic>
      <p:pic>
        <p:nvPicPr>
          <p:cNvPr id="4" name="Picture 3" descr="A close up of a logo&#10;&#10;Description automatically generated">
            <a:extLst>
              <a:ext uri="{FF2B5EF4-FFF2-40B4-BE49-F238E27FC236}">
                <a16:creationId xmlns:a16="http://schemas.microsoft.com/office/drawing/2014/main" id="{BEB9DC87-97B3-4C54-81CA-D848C683B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5398525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FFC9FF-9EB4-C442-AB3D-C4C0C276980C}"/>
              </a:ext>
            </a:extLst>
          </p:cNvPr>
          <p:cNvPicPr>
            <a:picLocks noChangeAspect="1"/>
          </p:cNvPicPr>
          <p:nvPr/>
        </p:nvPicPr>
        <p:blipFill>
          <a:blip r:embed="rId2"/>
          <a:stretch>
            <a:fillRect/>
          </a:stretch>
        </p:blipFill>
        <p:spPr>
          <a:xfrm>
            <a:off x="0" y="11754"/>
            <a:ext cx="12192000" cy="1544166"/>
          </a:xfrm>
          <a:prstGeom prst="rect">
            <a:avLst/>
          </a:prstGeom>
        </p:spPr>
      </p:pic>
      <p:sp>
        <p:nvSpPr>
          <p:cNvPr id="7" name="Diamond 6">
            <a:extLst>
              <a:ext uri="{FF2B5EF4-FFF2-40B4-BE49-F238E27FC236}">
                <a16:creationId xmlns:a16="http://schemas.microsoft.com/office/drawing/2014/main" id="{8AC9C392-9DCB-364B-AA56-1FD0DABDA65C}"/>
              </a:ext>
            </a:extLst>
          </p:cNvPr>
          <p:cNvSpPr/>
          <p:nvPr/>
        </p:nvSpPr>
        <p:spPr>
          <a:xfrm>
            <a:off x="1060193" y="2367178"/>
            <a:ext cx="914400" cy="914400"/>
          </a:xfrm>
          <a:prstGeom prst="diamond">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Chevron 7">
            <a:extLst>
              <a:ext uri="{FF2B5EF4-FFF2-40B4-BE49-F238E27FC236}">
                <a16:creationId xmlns:a16="http://schemas.microsoft.com/office/drawing/2014/main" id="{49BC2450-7367-1945-BA0A-A6322F7CE28F}"/>
              </a:ext>
            </a:extLst>
          </p:cNvPr>
          <p:cNvSpPr/>
          <p:nvPr/>
        </p:nvSpPr>
        <p:spPr>
          <a:xfrm>
            <a:off x="1651862" y="2367178"/>
            <a:ext cx="9887218" cy="914400"/>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Log in using your Google email account. </a:t>
            </a:r>
          </a:p>
        </p:txBody>
      </p:sp>
      <p:sp>
        <p:nvSpPr>
          <p:cNvPr id="9" name="Diamond 8">
            <a:extLst>
              <a:ext uri="{FF2B5EF4-FFF2-40B4-BE49-F238E27FC236}">
                <a16:creationId xmlns:a16="http://schemas.microsoft.com/office/drawing/2014/main" id="{5D8AE973-AEBF-A243-B1CB-141321A8E7E7}"/>
              </a:ext>
            </a:extLst>
          </p:cNvPr>
          <p:cNvSpPr/>
          <p:nvPr/>
        </p:nvSpPr>
        <p:spPr>
          <a:xfrm>
            <a:off x="1060193" y="3521278"/>
            <a:ext cx="914400" cy="914400"/>
          </a:xfrm>
          <a:prstGeom prst="diamond">
            <a:avLst/>
          </a:prstGeom>
          <a:no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Chevron 9">
            <a:extLst>
              <a:ext uri="{FF2B5EF4-FFF2-40B4-BE49-F238E27FC236}">
                <a16:creationId xmlns:a16="http://schemas.microsoft.com/office/drawing/2014/main" id="{9C6EB111-8550-5D40-AE6D-3CC136C7EF11}"/>
              </a:ext>
            </a:extLst>
          </p:cNvPr>
          <p:cNvSpPr/>
          <p:nvPr/>
        </p:nvSpPr>
        <p:spPr>
          <a:xfrm>
            <a:off x="1651862" y="3521278"/>
            <a:ext cx="9887218" cy="914400"/>
          </a:xfrm>
          <a:prstGeom prst="chevron">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Then you may start creating a Google Classroom.</a:t>
            </a:r>
          </a:p>
        </p:txBody>
      </p:sp>
      <p:sp>
        <p:nvSpPr>
          <p:cNvPr id="11" name="Diamond 10">
            <a:extLst>
              <a:ext uri="{FF2B5EF4-FFF2-40B4-BE49-F238E27FC236}">
                <a16:creationId xmlns:a16="http://schemas.microsoft.com/office/drawing/2014/main" id="{8315087C-CBA8-5E41-8B10-A62EF1F90198}"/>
              </a:ext>
            </a:extLst>
          </p:cNvPr>
          <p:cNvSpPr/>
          <p:nvPr/>
        </p:nvSpPr>
        <p:spPr>
          <a:xfrm>
            <a:off x="1060193" y="4675378"/>
            <a:ext cx="914400" cy="914400"/>
          </a:xfrm>
          <a:prstGeom prst="diamond">
            <a:avLst/>
          </a:prstGeom>
          <a:no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Chevron 14">
            <a:extLst>
              <a:ext uri="{FF2B5EF4-FFF2-40B4-BE49-F238E27FC236}">
                <a16:creationId xmlns:a16="http://schemas.microsoft.com/office/drawing/2014/main" id="{9F17A893-FDF5-0449-AEA3-26127B4DF06C}"/>
              </a:ext>
            </a:extLst>
          </p:cNvPr>
          <p:cNvSpPr/>
          <p:nvPr/>
        </p:nvSpPr>
        <p:spPr>
          <a:xfrm>
            <a:off x="1651862" y="4675378"/>
            <a:ext cx="9887218" cy="914400"/>
          </a:xfrm>
          <a:prstGeom prst="chevron">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Write the class name based on your subject major and your last name. E.g. </a:t>
            </a:r>
            <a:r>
              <a:rPr kumimoji="0" lang="en-PH" sz="2800" b="0"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history_villarey</a:t>
            </a:r>
            <a:endParaRPr kumimoji="0" lang="en-PH"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Diamond 15">
            <a:extLst>
              <a:ext uri="{FF2B5EF4-FFF2-40B4-BE49-F238E27FC236}">
                <a16:creationId xmlns:a16="http://schemas.microsoft.com/office/drawing/2014/main" id="{F88D8C68-6076-0F49-A502-2DB0A8D10013}"/>
              </a:ext>
            </a:extLst>
          </p:cNvPr>
          <p:cNvSpPr/>
          <p:nvPr/>
        </p:nvSpPr>
        <p:spPr>
          <a:xfrm>
            <a:off x="1060193" y="5829478"/>
            <a:ext cx="914400" cy="914400"/>
          </a:xfrm>
          <a:prstGeom prst="diamond">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hevron 16">
            <a:extLst>
              <a:ext uri="{FF2B5EF4-FFF2-40B4-BE49-F238E27FC236}">
                <a16:creationId xmlns:a16="http://schemas.microsoft.com/office/drawing/2014/main" id="{81F3380E-5DD0-494F-AEDD-3DC5CDB93917}"/>
              </a:ext>
            </a:extLst>
          </p:cNvPr>
          <p:cNvSpPr/>
          <p:nvPr/>
        </p:nvSpPr>
        <p:spPr>
          <a:xfrm>
            <a:off x="1651862" y="5829478"/>
            <a:ext cx="9887218" cy="914400"/>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Change the theme in relation to the subject. It will be better if you upload a photo. </a:t>
            </a:r>
          </a:p>
        </p:txBody>
      </p:sp>
      <p:sp>
        <p:nvSpPr>
          <p:cNvPr id="18" name="TextBox 17">
            <a:extLst>
              <a:ext uri="{FF2B5EF4-FFF2-40B4-BE49-F238E27FC236}">
                <a16:creationId xmlns:a16="http://schemas.microsoft.com/office/drawing/2014/main" id="{AA751966-A12C-6F43-BA68-691285F57784}"/>
              </a:ext>
            </a:extLst>
          </p:cNvPr>
          <p:cNvSpPr txBox="1"/>
          <p:nvPr/>
        </p:nvSpPr>
        <p:spPr>
          <a:xfrm>
            <a:off x="1302675" y="2562768"/>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9" name="TextBox 18">
            <a:extLst>
              <a:ext uri="{FF2B5EF4-FFF2-40B4-BE49-F238E27FC236}">
                <a16:creationId xmlns:a16="http://schemas.microsoft.com/office/drawing/2014/main" id="{71E22CFB-7050-8442-9265-B7FCC86238CF}"/>
              </a:ext>
            </a:extLst>
          </p:cNvPr>
          <p:cNvSpPr txBox="1"/>
          <p:nvPr/>
        </p:nvSpPr>
        <p:spPr>
          <a:xfrm>
            <a:off x="1302675" y="3716868"/>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20" name="TextBox 19">
            <a:extLst>
              <a:ext uri="{FF2B5EF4-FFF2-40B4-BE49-F238E27FC236}">
                <a16:creationId xmlns:a16="http://schemas.microsoft.com/office/drawing/2014/main" id="{98C89ADF-2DC6-BC4B-866A-5D5F6919F31D}"/>
              </a:ext>
            </a:extLst>
          </p:cNvPr>
          <p:cNvSpPr txBox="1"/>
          <p:nvPr/>
        </p:nvSpPr>
        <p:spPr>
          <a:xfrm>
            <a:off x="1324872" y="4870968"/>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21" name="TextBox 20">
            <a:extLst>
              <a:ext uri="{FF2B5EF4-FFF2-40B4-BE49-F238E27FC236}">
                <a16:creationId xmlns:a16="http://schemas.microsoft.com/office/drawing/2014/main" id="{C6EA2A70-1FD7-9447-934B-A5CDE0E74CC6}"/>
              </a:ext>
            </a:extLst>
          </p:cNvPr>
          <p:cNvSpPr txBox="1"/>
          <p:nvPr/>
        </p:nvSpPr>
        <p:spPr>
          <a:xfrm>
            <a:off x="1302675" y="6025068"/>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22" name="TextBox 19">
            <a:extLst>
              <a:ext uri="{FF2B5EF4-FFF2-40B4-BE49-F238E27FC236}">
                <a16:creationId xmlns:a16="http://schemas.microsoft.com/office/drawing/2014/main" id="{936EBFD4-DA67-BA44-BA24-45076FA12DCF}"/>
              </a:ext>
            </a:extLst>
          </p:cNvPr>
          <p:cNvSpPr txBox="1"/>
          <p:nvPr/>
        </p:nvSpPr>
        <p:spPr>
          <a:xfrm>
            <a:off x="811199" y="1693330"/>
            <a:ext cx="11542959" cy="55399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3600" b="1" i="0" u="none" strike="noStrike" kern="1200" cap="none" spc="0" normalizeH="0" baseline="0" noProof="0">
                <a:ln>
                  <a:noFill/>
                </a:ln>
                <a:solidFill>
                  <a:srgbClr val="0067AC"/>
                </a:solidFill>
                <a:effectLst/>
                <a:uLnTx/>
                <a:uFillTx/>
                <a:latin typeface="Arial" panose="020B0604020202020204" pitchFamily="34" charset="0"/>
                <a:ea typeface="+mn-ea"/>
                <a:cs typeface="Arial" panose="020B0604020202020204" pitchFamily="34" charset="0"/>
              </a:rPr>
              <a:t>Activity 1. Let us begin using Classroom</a:t>
            </a:r>
          </a:p>
        </p:txBody>
      </p:sp>
      <p:pic>
        <p:nvPicPr>
          <p:cNvPr id="2" name="Picture 1" descr="A close up of a logo&#10;&#10;Description automatically generated">
            <a:extLst>
              <a:ext uri="{FF2B5EF4-FFF2-40B4-BE49-F238E27FC236}">
                <a16:creationId xmlns:a16="http://schemas.microsoft.com/office/drawing/2014/main" id="{876A1530-36D5-4F95-B399-46B718CB8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792"/>
            <a:ext cx="3192905" cy="1138122"/>
          </a:xfrm>
          <a:prstGeom prst="rect">
            <a:avLst/>
          </a:prstGeom>
        </p:spPr>
      </p:pic>
    </p:spTree>
    <p:extLst>
      <p:ext uri="{BB962C8B-B14F-4D97-AF65-F5344CB8AC3E}">
        <p14:creationId xmlns:p14="http://schemas.microsoft.com/office/powerpoint/2010/main" val="39391472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sp>
        <p:nvSpPr>
          <p:cNvPr id="2" name="AutoShape 2"/>
          <p:cNvSpPr/>
          <p:nvPr/>
        </p:nvSpPr>
        <p:spPr>
          <a:xfrm>
            <a:off x="125193" y="0"/>
            <a:ext cx="7059378" cy="6858000"/>
          </a:xfrm>
          <a:prstGeom prst="rect">
            <a:avLst/>
          </a:prstGeom>
          <a:solidFill>
            <a:srgbClr val="F3F5F0"/>
          </a:solidFill>
        </p:spPr>
      </p:sp>
      <p:sp>
        <p:nvSpPr>
          <p:cNvPr id="3" name="TextBox 3"/>
          <p:cNvSpPr txBox="1"/>
          <p:nvPr/>
        </p:nvSpPr>
        <p:spPr>
          <a:xfrm>
            <a:off x="6995693" y="1277364"/>
            <a:ext cx="4952500" cy="713978"/>
          </a:xfrm>
          <a:prstGeom prst="rect">
            <a:avLst/>
          </a:prstGeom>
        </p:spPr>
        <p:txBody>
          <a:bodyPr wrap="square" lIns="0" tIns="0" rIns="0" bIns="0" rtlCol="0" anchor="t">
            <a:spAutoFit/>
          </a:bodyPr>
          <a:lstStyle/>
          <a:p>
            <a:pPr marL="0" marR="0" lvl="0" indent="0" algn="r" defTabSz="609630" rtl="0" eaLnBrk="1" fontAlgn="auto" latinLnBrk="0" hangingPunct="1">
              <a:lnSpc>
                <a:spcPts val="5120"/>
              </a:lnSpc>
              <a:spcBef>
                <a:spcPts val="0"/>
              </a:spcBef>
              <a:spcAft>
                <a:spcPts val="0"/>
              </a:spcAft>
              <a:buClrTx/>
              <a:buSzTx/>
              <a:buFontTx/>
              <a:buNone/>
              <a:tabLst/>
              <a:defRPr/>
            </a:pPr>
            <a:r>
              <a:rPr kumimoji="0" lang="en-US" sz="6600" b="0" i="0" u="none" strike="noStrike" kern="1200" cap="none" spc="0" normalizeH="0" baseline="0" noProof="0">
                <a:ln>
                  <a:noFill/>
                </a:ln>
                <a:solidFill>
                  <a:srgbClr val="F3F5F0"/>
                </a:solidFill>
                <a:effectLst/>
                <a:uLnTx/>
                <a:uFillTx/>
                <a:latin typeface="Archivo Black"/>
                <a:ea typeface="+mn-ea"/>
                <a:cs typeface="+mn-cs"/>
              </a:rPr>
              <a:t>WHAT IS</a:t>
            </a:r>
          </a:p>
        </p:txBody>
      </p:sp>
      <p:pic>
        <p:nvPicPr>
          <p:cNvPr id="6" name="Picture 6"/>
          <p:cNvPicPr>
            <a:picLocks noChangeAspect="1"/>
          </p:cNvPicPr>
          <p:nvPr/>
        </p:nvPicPr>
        <p:blipFill>
          <a:blip r:embed="rId3"/>
          <a:srcRect/>
          <a:stretch>
            <a:fillRect/>
          </a:stretch>
        </p:blipFill>
        <p:spPr>
          <a:xfrm>
            <a:off x="928193" y="6319220"/>
            <a:ext cx="1042963" cy="266825"/>
          </a:xfrm>
          <a:prstGeom prst="rect">
            <a:avLst/>
          </a:prstGeom>
        </p:spPr>
      </p:pic>
      <p:sp>
        <p:nvSpPr>
          <p:cNvPr id="5" name="TextBox 4">
            <a:extLst>
              <a:ext uri="{FF2B5EF4-FFF2-40B4-BE49-F238E27FC236}">
                <a16:creationId xmlns:a16="http://schemas.microsoft.com/office/drawing/2014/main" id="{8F86A89D-08B7-4E45-A845-7B6BB4B3713A}"/>
              </a:ext>
            </a:extLst>
          </p:cNvPr>
          <p:cNvSpPr txBox="1"/>
          <p:nvPr/>
        </p:nvSpPr>
        <p:spPr>
          <a:xfrm>
            <a:off x="53031" y="1327901"/>
            <a:ext cx="7203701" cy="4832092"/>
          </a:xfrm>
          <a:prstGeom prst="rect">
            <a:avLst/>
          </a:prstGeom>
          <a:noFill/>
        </p:spPr>
        <p:txBody>
          <a:bodyPr wrap="square" rtlCol="0">
            <a:spAutoFit/>
          </a:bodyPr>
          <a:lstStyle/>
          <a:p>
            <a:pPr marL="457200" lvl="0" indent="-457200">
              <a:buFontTx/>
              <a:buChar char="-"/>
            </a:pPr>
            <a:r>
              <a:rPr lang="en-PH" sz="2800">
                <a:solidFill>
                  <a:prstClr val="black"/>
                </a:solidFill>
                <a:latin typeface="Arial" panose="020B0604020202020204" pitchFamily="34" charset="0"/>
                <a:cs typeface="Arial" panose="020B0604020202020204" pitchFamily="34" charset="0"/>
              </a:rPr>
              <a:t>is a suite of tools that can help increase opportunities for critical thinking, communication, collaboration, and creativity, all while supporting the learning objectives that one have for his/her students.</a:t>
            </a:r>
          </a:p>
          <a:p>
            <a:pPr lvl="0"/>
            <a:endParaRPr lang="en-PH" sz="2800">
              <a:solidFill>
                <a:prstClr val="black"/>
              </a:solidFill>
              <a:latin typeface="Arial" panose="020B0604020202020204" pitchFamily="34" charset="0"/>
              <a:cs typeface="Arial" panose="020B0604020202020204" pitchFamily="34" charset="0"/>
            </a:endParaRPr>
          </a:p>
          <a:p>
            <a:pPr marL="457200" indent="-457200">
              <a:buFontTx/>
              <a:buChar char="-"/>
            </a:pPr>
            <a:r>
              <a:rPr lang="en-PH" sz="2800">
                <a:solidFill>
                  <a:prstClr val="black"/>
                </a:solidFill>
                <a:latin typeface="Arial" panose="020B0604020202020204" pitchFamily="34" charset="0"/>
                <a:cs typeface="Arial" panose="020B0604020202020204" pitchFamily="34" charset="0"/>
              </a:rPr>
              <a:t>is a suite of free Google tools and services that are tailored for schools and homeschools. It is available globally to all educational institutions that qualify.</a:t>
            </a:r>
            <a:endPar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1453B629-1EEF-644F-AD6C-3F277FC01A24}"/>
              </a:ext>
            </a:extLst>
          </p:cNvPr>
          <p:cNvPicPr>
            <a:picLocks noChangeAspect="1"/>
          </p:cNvPicPr>
          <p:nvPr/>
        </p:nvPicPr>
        <p:blipFill>
          <a:blip r:embed="rId4"/>
          <a:stretch>
            <a:fillRect/>
          </a:stretch>
        </p:blipFill>
        <p:spPr>
          <a:xfrm>
            <a:off x="7328894" y="2319152"/>
            <a:ext cx="4953000" cy="1219200"/>
          </a:xfrm>
          <a:prstGeom prst="rect">
            <a:avLst/>
          </a:prstGeom>
        </p:spPr>
      </p:pic>
      <p:sp>
        <p:nvSpPr>
          <p:cNvPr id="14" name="TextBox 3">
            <a:extLst>
              <a:ext uri="{FF2B5EF4-FFF2-40B4-BE49-F238E27FC236}">
                <a16:creationId xmlns:a16="http://schemas.microsoft.com/office/drawing/2014/main" id="{A45E73A4-5687-454F-ABF1-739A9D962DF6}"/>
              </a:ext>
            </a:extLst>
          </p:cNvPr>
          <p:cNvSpPr txBox="1"/>
          <p:nvPr/>
        </p:nvSpPr>
        <p:spPr>
          <a:xfrm>
            <a:off x="7114307" y="4165171"/>
            <a:ext cx="4952500" cy="1368003"/>
          </a:xfrm>
          <a:prstGeom prst="rect">
            <a:avLst/>
          </a:prstGeom>
        </p:spPr>
        <p:txBody>
          <a:bodyPr wrap="square" lIns="0" tIns="0" rIns="0" bIns="0" rtlCol="0" anchor="t">
            <a:spAutoFit/>
          </a:bodyPr>
          <a:lstStyle/>
          <a:p>
            <a:pPr marL="0" marR="0" lvl="0" indent="0" algn="r" defTabSz="609630" rtl="0" eaLnBrk="1" fontAlgn="auto" latinLnBrk="0" hangingPunct="1">
              <a:lnSpc>
                <a:spcPts val="5120"/>
              </a:lnSpc>
              <a:spcBef>
                <a:spcPts val="0"/>
              </a:spcBef>
              <a:spcAft>
                <a:spcPts val="0"/>
              </a:spcAft>
              <a:buClrTx/>
              <a:buSzTx/>
              <a:buFontTx/>
              <a:buNone/>
              <a:tabLst/>
              <a:defRPr/>
            </a:pPr>
            <a:r>
              <a:rPr kumimoji="0" lang="en-US" sz="6600" b="0" i="0" u="none" strike="noStrike" kern="1200" cap="none" spc="0" normalizeH="0" baseline="0" noProof="0">
                <a:ln>
                  <a:noFill/>
                </a:ln>
                <a:solidFill>
                  <a:srgbClr val="F3F5F0"/>
                </a:solidFill>
                <a:effectLst/>
                <a:uLnTx/>
                <a:uFillTx/>
                <a:latin typeface="Archivo Black"/>
                <a:ea typeface="+mn-ea"/>
                <a:cs typeface="+mn-cs"/>
              </a:rPr>
              <a:t>FOR</a:t>
            </a:r>
          </a:p>
          <a:p>
            <a:pPr marL="0" marR="0" lvl="0" indent="0" algn="r" defTabSz="609630" rtl="0" eaLnBrk="1" fontAlgn="auto" latinLnBrk="0" hangingPunct="1">
              <a:lnSpc>
                <a:spcPts val="5120"/>
              </a:lnSpc>
              <a:spcBef>
                <a:spcPts val="0"/>
              </a:spcBef>
              <a:spcAft>
                <a:spcPts val="0"/>
              </a:spcAft>
              <a:buClrTx/>
              <a:buSzTx/>
              <a:buFontTx/>
              <a:buNone/>
              <a:tabLst/>
              <a:defRPr/>
            </a:pPr>
            <a:r>
              <a:rPr lang="en-US" sz="6600">
                <a:solidFill>
                  <a:srgbClr val="F3F5F0"/>
                </a:solidFill>
                <a:latin typeface="Archivo Black"/>
              </a:rPr>
              <a:t>EDUCATION</a:t>
            </a:r>
            <a:endParaRPr kumimoji="0" lang="en-US" sz="6600" b="0" i="0" u="none" strike="noStrike" kern="1200" cap="none" spc="0" normalizeH="0" baseline="0" noProof="0">
              <a:ln>
                <a:noFill/>
              </a:ln>
              <a:solidFill>
                <a:srgbClr val="F3F5F0"/>
              </a:solidFill>
              <a:effectLst/>
              <a:uLnTx/>
              <a:uFillTx/>
              <a:latin typeface="Archivo Black"/>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E2E1EF9C-9F30-4121-913A-F65CEC2226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3389762" cy="1208292"/>
          </a:xfrm>
          <a:prstGeom prst="rect">
            <a:avLst/>
          </a:prstGeom>
        </p:spPr>
      </p:pic>
    </p:spTree>
    <p:extLst>
      <p:ext uri="{BB962C8B-B14F-4D97-AF65-F5344CB8AC3E}">
        <p14:creationId xmlns:p14="http://schemas.microsoft.com/office/powerpoint/2010/main" val="22154959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FFC9FF-9EB4-C442-AB3D-C4C0C276980C}"/>
              </a:ext>
            </a:extLst>
          </p:cNvPr>
          <p:cNvPicPr>
            <a:picLocks noChangeAspect="1"/>
          </p:cNvPicPr>
          <p:nvPr/>
        </p:nvPicPr>
        <p:blipFill>
          <a:blip r:embed="rId2"/>
          <a:stretch>
            <a:fillRect/>
          </a:stretch>
        </p:blipFill>
        <p:spPr>
          <a:xfrm>
            <a:off x="0" y="11754"/>
            <a:ext cx="12192000" cy="1544166"/>
          </a:xfrm>
          <a:prstGeom prst="rect">
            <a:avLst/>
          </a:prstGeom>
        </p:spPr>
      </p:pic>
      <p:sp>
        <p:nvSpPr>
          <p:cNvPr id="23" name="Diamond 22">
            <a:extLst>
              <a:ext uri="{FF2B5EF4-FFF2-40B4-BE49-F238E27FC236}">
                <a16:creationId xmlns:a16="http://schemas.microsoft.com/office/drawing/2014/main" id="{4B079367-C9F4-004F-9EAD-1C611553CA00}"/>
              </a:ext>
            </a:extLst>
          </p:cNvPr>
          <p:cNvSpPr/>
          <p:nvPr/>
        </p:nvSpPr>
        <p:spPr>
          <a:xfrm>
            <a:off x="1130531" y="2704803"/>
            <a:ext cx="914400" cy="914400"/>
          </a:xfrm>
          <a:prstGeom prst="diamond">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hevron 23">
            <a:extLst>
              <a:ext uri="{FF2B5EF4-FFF2-40B4-BE49-F238E27FC236}">
                <a16:creationId xmlns:a16="http://schemas.microsoft.com/office/drawing/2014/main" id="{20F48ED6-1079-4740-9233-60EECFEA2C73}"/>
              </a:ext>
            </a:extLst>
          </p:cNvPr>
          <p:cNvSpPr/>
          <p:nvPr/>
        </p:nvSpPr>
        <p:spPr>
          <a:xfrm>
            <a:off x="1722200" y="2704803"/>
            <a:ext cx="9887218" cy="914400"/>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Invite at least 4 participants in the breakout to join your class. </a:t>
            </a:r>
          </a:p>
        </p:txBody>
      </p:sp>
      <p:sp>
        <p:nvSpPr>
          <p:cNvPr id="25" name="Diamond 24">
            <a:extLst>
              <a:ext uri="{FF2B5EF4-FFF2-40B4-BE49-F238E27FC236}">
                <a16:creationId xmlns:a16="http://schemas.microsoft.com/office/drawing/2014/main" id="{86372788-9DB1-EB45-80F3-1F28FA1FF1F7}"/>
              </a:ext>
            </a:extLst>
          </p:cNvPr>
          <p:cNvSpPr/>
          <p:nvPr/>
        </p:nvSpPr>
        <p:spPr>
          <a:xfrm>
            <a:off x="1130531" y="3858903"/>
            <a:ext cx="914400" cy="914400"/>
          </a:xfrm>
          <a:prstGeom prst="diamond">
            <a:avLst/>
          </a:prstGeom>
          <a:no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hevron 25">
            <a:extLst>
              <a:ext uri="{FF2B5EF4-FFF2-40B4-BE49-F238E27FC236}">
                <a16:creationId xmlns:a16="http://schemas.microsoft.com/office/drawing/2014/main" id="{465BE76F-3B2D-F64A-95A3-3F0EF9318944}"/>
              </a:ext>
            </a:extLst>
          </p:cNvPr>
          <p:cNvSpPr/>
          <p:nvPr/>
        </p:nvSpPr>
        <p:spPr>
          <a:xfrm>
            <a:off x="1722200" y="3858903"/>
            <a:ext cx="9887218" cy="914400"/>
          </a:xfrm>
          <a:prstGeom prst="chevron">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your class codes to your co-participants. </a:t>
            </a:r>
          </a:p>
        </p:txBody>
      </p:sp>
      <p:sp>
        <p:nvSpPr>
          <p:cNvPr id="27" name="Diamond 26">
            <a:extLst>
              <a:ext uri="{FF2B5EF4-FFF2-40B4-BE49-F238E27FC236}">
                <a16:creationId xmlns:a16="http://schemas.microsoft.com/office/drawing/2014/main" id="{C84D1243-7F14-3741-848C-860EAB6E4AE9}"/>
              </a:ext>
            </a:extLst>
          </p:cNvPr>
          <p:cNvSpPr/>
          <p:nvPr/>
        </p:nvSpPr>
        <p:spPr>
          <a:xfrm>
            <a:off x="1130531" y="5013003"/>
            <a:ext cx="914400" cy="914400"/>
          </a:xfrm>
          <a:prstGeom prst="diamond">
            <a:avLst/>
          </a:prstGeom>
          <a:no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hevron 27">
            <a:extLst>
              <a:ext uri="{FF2B5EF4-FFF2-40B4-BE49-F238E27FC236}">
                <a16:creationId xmlns:a16="http://schemas.microsoft.com/office/drawing/2014/main" id="{561F5B7D-BB1E-2F41-A78B-2D240EE60AF8}"/>
              </a:ext>
            </a:extLst>
          </p:cNvPr>
          <p:cNvSpPr/>
          <p:nvPr/>
        </p:nvSpPr>
        <p:spPr>
          <a:xfrm>
            <a:off x="1722200" y="5013003"/>
            <a:ext cx="9887218" cy="914400"/>
          </a:xfrm>
          <a:prstGeom prst="chevron">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 send them an email to join the class. </a:t>
            </a:r>
          </a:p>
        </p:txBody>
      </p:sp>
      <p:sp>
        <p:nvSpPr>
          <p:cNvPr id="29" name="TextBox 28">
            <a:extLst>
              <a:ext uri="{FF2B5EF4-FFF2-40B4-BE49-F238E27FC236}">
                <a16:creationId xmlns:a16="http://schemas.microsoft.com/office/drawing/2014/main" id="{C387DCEC-D715-6043-A061-23012713578F}"/>
              </a:ext>
            </a:extLst>
          </p:cNvPr>
          <p:cNvSpPr txBox="1"/>
          <p:nvPr/>
        </p:nvSpPr>
        <p:spPr>
          <a:xfrm>
            <a:off x="1373013" y="290039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30" name="TextBox 29">
            <a:extLst>
              <a:ext uri="{FF2B5EF4-FFF2-40B4-BE49-F238E27FC236}">
                <a16:creationId xmlns:a16="http://schemas.microsoft.com/office/drawing/2014/main" id="{3426729A-B675-2549-BBB4-694FC37E1B19}"/>
              </a:ext>
            </a:extLst>
          </p:cNvPr>
          <p:cNvSpPr txBox="1"/>
          <p:nvPr/>
        </p:nvSpPr>
        <p:spPr>
          <a:xfrm>
            <a:off x="1373013" y="405449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31" name="TextBox 30">
            <a:extLst>
              <a:ext uri="{FF2B5EF4-FFF2-40B4-BE49-F238E27FC236}">
                <a16:creationId xmlns:a16="http://schemas.microsoft.com/office/drawing/2014/main" id="{13A5EA30-84E4-644B-BB0F-3C0CDD4849B0}"/>
              </a:ext>
            </a:extLst>
          </p:cNvPr>
          <p:cNvSpPr txBox="1"/>
          <p:nvPr/>
        </p:nvSpPr>
        <p:spPr>
          <a:xfrm>
            <a:off x="1395210" y="520859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32" name="TextBox 19">
            <a:extLst>
              <a:ext uri="{FF2B5EF4-FFF2-40B4-BE49-F238E27FC236}">
                <a16:creationId xmlns:a16="http://schemas.microsoft.com/office/drawing/2014/main" id="{FFA5702B-BB8B-F843-8D2A-485D34CEB153}"/>
              </a:ext>
            </a:extLst>
          </p:cNvPr>
          <p:cNvSpPr txBox="1"/>
          <p:nvPr/>
        </p:nvSpPr>
        <p:spPr>
          <a:xfrm>
            <a:off x="881537" y="2030955"/>
            <a:ext cx="11542959" cy="55399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3600" b="1" i="0" u="none" strike="noStrike" kern="1200" cap="none" spc="0" normalizeH="0" baseline="0" noProof="0">
                <a:ln>
                  <a:noFill/>
                </a:ln>
                <a:solidFill>
                  <a:srgbClr val="0067AC"/>
                </a:solidFill>
                <a:effectLst/>
                <a:uLnTx/>
                <a:uFillTx/>
                <a:latin typeface="Arial" panose="020B0604020202020204" pitchFamily="34" charset="0"/>
                <a:ea typeface="+mn-ea"/>
                <a:cs typeface="Arial" panose="020B0604020202020204" pitchFamily="34" charset="0"/>
              </a:rPr>
              <a:t>Activity 2. Let us invite others to join our class.</a:t>
            </a:r>
          </a:p>
        </p:txBody>
      </p:sp>
      <p:pic>
        <p:nvPicPr>
          <p:cNvPr id="2" name="Picture 1" descr="A close up of a logo&#10;&#10;Description automatically generated">
            <a:extLst>
              <a:ext uri="{FF2B5EF4-FFF2-40B4-BE49-F238E27FC236}">
                <a16:creationId xmlns:a16="http://schemas.microsoft.com/office/drawing/2014/main" id="{590FF624-1C95-46F2-9D88-969AD8868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75" y="195321"/>
            <a:ext cx="3215849" cy="1146300"/>
          </a:xfrm>
          <a:prstGeom prst="rect">
            <a:avLst/>
          </a:prstGeom>
        </p:spPr>
      </p:pic>
    </p:spTree>
    <p:extLst>
      <p:ext uri="{BB962C8B-B14F-4D97-AF65-F5344CB8AC3E}">
        <p14:creationId xmlns:p14="http://schemas.microsoft.com/office/powerpoint/2010/main" val="35460427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FFC9FF-9EB4-C442-AB3D-C4C0C276980C}"/>
              </a:ext>
            </a:extLst>
          </p:cNvPr>
          <p:cNvPicPr>
            <a:picLocks noChangeAspect="1"/>
          </p:cNvPicPr>
          <p:nvPr/>
        </p:nvPicPr>
        <p:blipFill>
          <a:blip r:embed="rId2"/>
          <a:stretch>
            <a:fillRect/>
          </a:stretch>
        </p:blipFill>
        <p:spPr>
          <a:xfrm>
            <a:off x="0" y="11754"/>
            <a:ext cx="12192000" cy="1544166"/>
          </a:xfrm>
          <a:prstGeom prst="rect">
            <a:avLst/>
          </a:prstGeom>
        </p:spPr>
      </p:pic>
      <p:sp>
        <p:nvSpPr>
          <p:cNvPr id="13" name="Diamond 12">
            <a:extLst>
              <a:ext uri="{FF2B5EF4-FFF2-40B4-BE49-F238E27FC236}">
                <a16:creationId xmlns:a16="http://schemas.microsoft.com/office/drawing/2014/main" id="{1AE8CEA3-D478-DF48-94E5-AEED57B2FB9F}"/>
              </a:ext>
            </a:extLst>
          </p:cNvPr>
          <p:cNvSpPr/>
          <p:nvPr/>
        </p:nvSpPr>
        <p:spPr>
          <a:xfrm>
            <a:off x="898035" y="2662600"/>
            <a:ext cx="914400" cy="914400"/>
          </a:xfrm>
          <a:prstGeom prst="diamond">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Chevron 13">
            <a:extLst>
              <a:ext uri="{FF2B5EF4-FFF2-40B4-BE49-F238E27FC236}">
                <a16:creationId xmlns:a16="http://schemas.microsoft.com/office/drawing/2014/main" id="{DE6060CD-E118-3147-B413-EB20AB6B6E80}"/>
              </a:ext>
            </a:extLst>
          </p:cNvPr>
          <p:cNvSpPr/>
          <p:nvPr/>
        </p:nvSpPr>
        <p:spPr>
          <a:xfrm>
            <a:off x="1489704" y="2662600"/>
            <a:ext cx="9887218" cy="914400"/>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Send a message to your students via the Stream. </a:t>
            </a:r>
          </a:p>
        </p:txBody>
      </p:sp>
      <p:sp>
        <p:nvSpPr>
          <p:cNvPr id="15" name="Diamond 14">
            <a:extLst>
              <a:ext uri="{FF2B5EF4-FFF2-40B4-BE49-F238E27FC236}">
                <a16:creationId xmlns:a16="http://schemas.microsoft.com/office/drawing/2014/main" id="{45C6BEAA-1782-D048-89EF-DC6BF376C948}"/>
              </a:ext>
            </a:extLst>
          </p:cNvPr>
          <p:cNvSpPr/>
          <p:nvPr/>
        </p:nvSpPr>
        <p:spPr>
          <a:xfrm>
            <a:off x="898035" y="3816700"/>
            <a:ext cx="914400" cy="914400"/>
          </a:xfrm>
          <a:prstGeom prst="diamond">
            <a:avLst/>
          </a:prstGeom>
          <a:no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Chevron 15">
            <a:extLst>
              <a:ext uri="{FF2B5EF4-FFF2-40B4-BE49-F238E27FC236}">
                <a16:creationId xmlns:a16="http://schemas.microsoft.com/office/drawing/2014/main" id="{C06723D2-CF58-6F40-B487-AA1710AAB6F5}"/>
              </a:ext>
            </a:extLst>
          </p:cNvPr>
          <p:cNvSpPr/>
          <p:nvPr/>
        </p:nvSpPr>
        <p:spPr>
          <a:xfrm>
            <a:off x="1489704" y="3816700"/>
            <a:ext cx="9887218" cy="914400"/>
          </a:xfrm>
          <a:prstGeom prst="chevron">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Your message must include a greeting, your name, and your favorite color.</a:t>
            </a:r>
            <a:endParaRPr kumimoji="0" lang="en-US" sz="2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Diamond 16">
            <a:extLst>
              <a:ext uri="{FF2B5EF4-FFF2-40B4-BE49-F238E27FC236}">
                <a16:creationId xmlns:a16="http://schemas.microsoft.com/office/drawing/2014/main" id="{40F46F5F-5C81-C241-8EF5-F93BF12AEA0A}"/>
              </a:ext>
            </a:extLst>
          </p:cNvPr>
          <p:cNvSpPr/>
          <p:nvPr/>
        </p:nvSpPr>
        <p:spPr>
          <a:xfrm>
            <a:off x="898035" y="4970800"/>
            <a:ext cx="914400" cy="914400"/>
          </a:xfrm>
          <a:prstGeom prst="diamond">
            <a:avLst/>
          </a:prstGeom>
          <a:no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Chevron 17">
            <a:extLst>
              <a:ext uri="{FF2B5EF4-FFF2-40B4-BE49-F238E27FC236}">
                <a16:creationId xmlns:a16="http://schemas.microsoft.com/office/drawing/2014/main" id="{FFD777ED-BFFE-534A-A840-5308CE41E5DA}"/>
              </a:ext>
            </a:extLst>
          </p:cNvPr>
          <p:cNvSpPr/>
          <p:nvPr/>
        </p:nvSpPr>
        <p:spPr>
          <a:xfrm>
            <a:off x="1489704" y="4970800"/>
            <a:ext cx="9887218" cy="914400"/>
          </a:xfrm>
          <a:prstGeom prst="chevron">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E.g. </a:t>
            </a:r>
            <a:r>
              <a:rPr kumimoji="0" lang="en-PH"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 I am Dianne! I enjoy things that are in purplish color.</a:t>
            </a:r>
            <a:endPar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AD1832F7-7F5C-6040-933F-B1420A6409C9}"/>
              </a:ext>
            </a:extLst>
          </p:cNvPr>
          <p:cNvSpPr txBox="1"/>
          <p:nvPr/>
        </p:nvSpPr>
        <p:spPr>
          <a:xfrm>
            <a:off x="1140517" y="2858190"/>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0" name="TextBox 19">
            <a:extLst>
              <a:ext uri="{FF2B5EF4-FFF2-40B4-BE49-F238E27FC236}">
                <a16:creationId xmlns:a16="http://schemas.microsoft.com/office/drawing/2014/main" id="{A353B670-7BDE-0B46-95E0-2BA864E4124C}"/>
              </a:ext>
            </a:extLst>
          </p:cNvPr>
          <p:cNvSpPr txBox="1"/>
          <p:nvPr/>
        </p:nvSpPr>
        <p:spPr>
          <a:xfrm>
            <a:off x="1140517" y="4012290"/>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21" name="TextBox 20">
            <a:extLst>
              <a:ext uri="{FF2B5EF4-FFF2-40B4-BE49-F238E27FC236}">
                <a16:creationId xmlns:a16="http://schemas.microsoft.com/office/drawing/2014/main" id="{D7C9391C-5599-894E-9A41-FAB348D6ED64}"/>
              </a:ext>
            </a:extLst>
          </p:cNvPr>
          <p:cNvSpPr txBox="1"/>
          <p:nvPr/>
        </p:nvSpPr>
        <p:spPr>
          <a:xfrm>
            <a:off x="1162714" y="5166390"/>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22" name="TextBox 19">
            <a:extLst>
              <a:ext uri="{FF2B5EF4-FFF2-40B4-BE49-F238E27FC236}">
                <a16:creationId xmlns:a16="http://schemas.microsoft.com/office/drawing/2014/main" id="{62C20DE3-1AEE-BD4F-99E5-CE9E7E3BAEE4}"/>
              </a:ext>
            </a:extLst>
          </p:cNvPr>
          <p:cNvSpPr txBox="1"/>
          <p:nvPr/>
        </p:nvSpPr>
        <p:spPr>
          <a:xfrm>
            <a:off x="649041" y="1988752"/>
            <a:ext cx="11542959" cy="55399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3600" b="1" i="0" u="none" strike="noStrike" kern="1200" cap="none" spc="0" normalizeH="0" baseline="0" noProof="0">
                <a:ln>
                  <a:noFill/>
                </a:ln>
                <a:solidFill>
                  <a:srgbClr val="0067AC"/>
                </a:solidFill>
                <a:effectLst/>
                <a:uLnTx/>
                <a:uFillTx/>
                <a:latin typeface="Arial" panose="020B0604020202020204" pitchFamily="34" charset="0"/>
                <a:ea typeface="+mn-ea"/>
                <a:cs typeface="Arial" panose="020B0604020202020204" pitchFamily="34" charset="0"/>
              </a:rPr>
              <a:t>Activity 3. Let us greet our students. </a:t>
            </a:r>
          </a:p>
        </p:txBody>
      </p:sp>
      <p:pic>
        <p:nvPicPr>
          <p:cNvPr id="2" name="Picture 1" descr="A close up of a logo&#10;&#10;Description automatically generated">
            <a:extLst>
              <a:ext uri="{FF2B5EF4-FFF2-40B4-BE49-F238E27FC236}">
                <a16:creationId xmlns:a16="http://schemas.microsoft.com/office/drawing/2014/main" id="{68915823-F5C2-408A-8C66-4BB7C7218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85" y="195321"/>
            <a:ext cx="3215849" cy="1146300"/>
          </a:xfrm>
          <a:prstGeom prst="rect">
            <a:avLst/>
          </a:prstGeom>
        </p:spPr>
      </p:pic>
    </p:spTree>
    <p:extLst>
      <p:ext uri="{BB962C8B-B14F-4D97-AF65-F5344CB8AC3E}">
        <p14:creationId xmlns:p14="http://schemas.microsoft.com/office/powerpoint/2010/main" val="18081714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FFC9FF-9EB4-C442-AB3D-C4C0C276980C}"/>
              </a:ext>
            </a:extLst>
          </p:cNvPr>
          <p:cNvPicPr>
            <a:picLocks noChangeAspect="1"/>
          </p:cNvPicPr>
          <p:nvPr/>
        </p:nvPicPr>
        <p:blipFill>
          <a:blip r:embed="rId2"/>
          <a:stretch>
            <a:fillRect/>
          </a:stretch>
        </p:blipFill>
        <p:spPr>
          <a:xfrm>
            <a:off x="0" y="0"/>
            <a:ext cx="12192000" cy="1544166"/>
          </a:xfrm>
          <a:prstGeom prst="rect">
            <a:avLst/>
          </a:prstGeom>
        </p:spPr>
      </p:pic>
      <p:sp>
        <p:nvSpPr>
          <p:cNvPr id="23" name="Diamond 22">
            <a:extLst>
              <a:ext uri="{FF2B5EF4-FFF2-40B4-BE49-F238E27FC236}">
                <a16:creationId xmlns:a16="http://schemas.microsoft.com/office/drawing/2014/main" id="{33BC1A37-B2C4-3045-A675-DBD2FEAA2875}"/>
              </a:ext>
            </a:extLst>
          </p:cNvPr>
          <p:cNvSpPr/>
          <p:nvPr/>
        </p:nvSpPr>
        <p:spPr>
          <a:xfrm>
            <a:off x="1032057" y="2775141"/>
            <a:ext cx="914400" cy="914400"/>
          </a:xfrm>
          <a:prstGeom prst="diamond">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hevron 23">
            <a:extLst>
              <a:ext uri="{FF2B5EF4-FFF2-40B4-BE49-F238E27FC236}">
                <a16:creationId xmlns:a16="http://schemas.microsoft.com/office/drawing/2014/main" id="{EC9420CA-31BA-E943-9DFD-723C62041024}"/>
              </a:ext>
            </a:extLst>
          </p:cNvPr>
          <p:cNvSpPr/>
          <p:nvPr/>
        </p:nvSpPr>
        <p:spPr>
          <a:xfrm>
            <a:off x="1623726" y="2775141"/>
            <a:ext cx="9887218" cy="914400"/>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Go to your Classwork page. </a:t>
            </a:r>
          </a:p>
        </p:txBody>
      </p:sp>
      <p:sp>
        <p:nvSpPr>
          <p:cNvPr id="25" name="Diamond 24">
            <a:extLst>
              <a:ext uri="{FF2B5EF4-FFF2-40B4-BE49-F238E27FC236}">
                <a16:creationId xmlns:a16="http://schemas.microsoft.com/office/drawing/2014/main" id="{B8C6451C-8530-4140-B5C0-C768A5EE203D}"/>
              </a:ext>
            </a:extLst>
          </p:cNvPr>
          <p:cNvSpPr/>
          <p:nvPr/>
        </p:nvSpPr>
        <p:spPr>
          <a:xfrm>
            <a:off x="1032057" y="3929241"/>
            <a:ext cx="914400" cy="914400"/>
          </a:xfrm>
          <a:prstGeom prst="diamond">
            <a:avLst/>
          </a:prstGeom>
          <a:no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hevron 25">
            <a:extLst>
              <a:ext uri="{FF2B5EF4-FFF2-40B4-BE49-F238E27FC236}">
                <a16:creationId xmlns:a16="http://schemas.microsoft.com/office/drawing/2014/main" id="{ECB75025-002A-5741-A9D8-72648B451574}"/>
              </a:ext>
            </a:extLst>
          </p:cNvPr>
          <p:cNvSpPr/>
          <p:nvPr/>
        </p:nvSpPr>
        <p:spPr>
          <a:xfrm>
            <a:off x="1623726" y="3929241"/>
            <a:ext cx="9887218" cy="914400"/>
          </a:xfrm>
          <a:prstGeom prst="chevron">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Then create 3 Topics. </a:t>
            </a:r>
          </a:p>
        </p:txBody>
      </p:sp>
      <p:sp>
        <p:nvSpPr>
          <p:cNvPr id="27" name="Diamond 26">
            <a:extLst>
              <a:ext uri="{FF2B5EF4-FFF2-40B4-BE49-F238E27FC236}">
                <a16:creationId xmlns:a16="http://schemas.microsoft.com/office/drawing/2014/main" id="{A9EC7B13-A33E-714F-8575-B64CC53974DF}"/>
              </a:ext>
            </a:extLst>
          </p:cNvPr>
          <p:cNvSpPr/>
          <p:nvPr/>
        </p:nvSpPr>
        <p:spPr>
          <a:xfrm>
            <a:off x="1032057" y="5083341"/>
            <a:ext cx="914400" cy="914400"/>
          </a:xfrm>
          <a:prstGeom prst="diamond">
            <a:avLst/>
          </a:prstGeom>
          <a:no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hevron 27">
            <a:extLst>
              <a:ext uri="{FF2B5EF4-FFF2-40B4-BE49-F238E27FC236}">
                <a16:creationId xmlns:a16="http://schemas.microsoft.com/office/drawing/2014/main" id="{2143510A-BB2B-A541-9D88-BE740B2DD9F0}"/>
              </a:ext>
            </a:extLst>
          </p:cNvPr>
          <p:cNvSpPr/>
          <p:nvPr/>
        </p:nvSpPr>
        <p:spPr>
          <a:xfrm>
            <a:off x="1623726" y="5083341"/>
            <a:ext cx="9887218" cy="914400"/>
          </a:xfrm>
          <a:prstGeom prst="chevron">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sure that your topics are related to your subject. </a:t>
            </a:r>
          </a:p>
        </p:txBody>
      </p:sp>
      <p:sp>
        <p:nvSpPr>
          <p:cNvPr id="29" name="TextBox 28">
            <a:extLst>
              <a:ext uri="{FF2B5EF4-FFF2-40B4-BE49-F238E27FC236}">
                <a16:creationId xmlns:a16="http://schemas.microsoft.com/office/drawing/2014/main" id="{AA560510-5802-A647-8169-BAC59D03A8B1}"/>
              </a:ext>
            </a:extLst>
          </p:cNvPr>
          <p:cNvSpPr txBox="1"/>
          <p:nvPr/>
        </p:nvSpPr>
        <p:spPr>
          <a:xfrm>
            <a:off x="1274539" y="297073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30" name="TextBox 29">
            <a:extLst>
              <a:ext uri="{FF2B5EF4-FFF2-40B4-BE49-F238E27FC236}">
                <a16:creationId xmlns:a16="http://schemas.microsoft.com/office/drawing/2014/main" id="{0886E9BE-C3CE-DE4C-B746-91F25D1D6C7B}"/>
              </a:ext>
            </a:extLst>
          </p:cNvPr>
          <p:cNvSpPr txBox="1"/>
          <p:nvPr/>
        </p:nvSpPr>
        <p:spPr>
          <a:xfrm>
            <a:off x="1274539" y="412483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31" name="TextBox 30">
            <a:extLst>
              <a:ext uri="{FF2B5EF4-FFF2-40B4-BE49-F238E27FC236}">
                <a16:creationId xmlns:a16="http://schemas.microsoft.com/office/drawing/2014/main" id="{5CA4A5D1-08EB-B948-AF9C-15526BEC9CB5}"/>
              </a:ext>
            </a:extLst>
          </p:cNvPr>
          <p:cNvSpPr txBox="1"/>
          <p:nvPr/>
        </p:nvSpPr>
        <p:spPr>
          <a:xfrm>
            <a:off x="1296736" y="527893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32" name="TextBox 19">
            <a:extLst>
              <a:ext uri="{FF2B5EF4-FFF2-40B4-BE49-F238E27FC236}">
                <a16:creationId xmlns:a16="http://schemas.microsoft.com/office/drawing/2014/main" id="{795657C1-E2DA-8D44-8077-6902A069E329}"/>
              </a:ext>
            </a:extLst>
          </p:cNvPr>
          <p:cNvSpPr txBox="1"/>
          <p:nvPr/>
        </p:nvSpPr>
        <p:spPr>
          <a:xfrm>
            <a:off x="783063" y="2101293"/>
            <a:ext cx="11542959" cy="55399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3600" b="1" i="0" u="none" strike="noStrike" kern="1200" cap="none" spc="0" normalizeH="0" baseline="0" noProof="0">
                <a:ln>
                  <a:noFill/>
                </a:ln>
                <a:solidFill>
                  <a:srgbClr val="0067AC"/>
                </a:solidFill>
                <a:effectLst/>
                <a:uLnTx/>
                <a:uFillTx/>
                <a:latin typeface="Arial" panose="020B0604020202020204" pitchFamily="34" charset="0"/>
                <a:ea typeface="+mn-ea"/>
                <a:cs typeface="Arial" panose="020B0604020202020204" pitchFamily="34" charset="0"/>
              </a:rPr>
              <a:t>Activity 4. Let us get organized. </a:t>
            </a:r>
          </a:p>
        </p:txBody>
      </p:sp>
      <p:pic>
        <p:nvPicPr>
          <p:cNvPr id="2" name="Picture 1" descr="A close up of a logo&#10;&#10;Description automatically generated">
            <a:extLst>
              <a:ext uri="{FF2B5EF4-FFF2-40B4-BE49-F238E27FC236}">
                <a16:creationId xmlns:a16="http://schemas.microsoft.com/office/drawing/2014/main" id="{A3156D10-2A12-4CB2-89D8-B7B4EF708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85" y="195321"/>
            <a:ext cx="3215849" cy="1146300"/>
          </a:xfrm>
          <a:prstGeom prst="rect">
            <a:avLst/>
          </a:prstGeom>
        </p:spPr>
      </p:pic>
    </p:spTree>
    <p:extLst>
      <p:ext uri="{BB962C8B-B14F-4D97-AF65-F5344CB8AC3E}">
        <p14:creationId xmlns:p14="http://schemas.microsoft.com/office/powerpoint/2010/main" val="15861015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FFC9FF-9EB4-C442-AB3D-C4C0C276980C}"/>
              </a:ext>
            </a:extLst>
          </p:cNvPr>
          <p:cNvPicPr>
            <a:picLocks noChangeAspect="1"/>
          </p:cNvPicPr>
          <p:nvPr/>
        </p:nvPicPr>
        <p:blipFill>
          <a:blip r:embed="rId2"/>
          <a:stretch>
            <a:fillRect/>
          </a:stretch>
        </p:blipFill>
        <p:spPr>
          <a:xfrm>
            <a:off x="0" y="0"/>
            <a:ext cx="12192000" cy="1544166"/>
          </a:xfrm>
          <a:prstGeom prst="rect">
            <a:avLst/>
          </a:prstGeom>
        </p:spPr>
      </p:pic>
      <p:sp>
        <p:nvSpPr>
          <p:cNvPr id="13" name="Diamond 12">
            <a:extLst>
              <a:ext uri="{FF2B5EF4-FFF2-40B4-BE49-F238E27FC236}">
                <a16:creationId xmlns:a16="http://schemas.microsoft.com/office/drawing/2014/main" id="{014980A3-F2A8-7449-83D2-D25E6D3568E5}"/>
              </a:ext>
            </a:extLst>
          </p:cNvPr>
          <p:cNvSpPr/>
          <p:nvPr/>
        </p:nvSpPr>
        <p:spPr>
          <a:xfrm>
            <a:off x="1158667" y="2732938"/>
            <a:ext cx="914400" cy="914400"/>
          </a:xfrm>
          <a:prstGeom prst="diamond">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Chevron 13">
            <a:extLst>
              <a:ext uri="{FF2B5EF4-FFF2-40B4-BE49-F238E27FC236}">
                <a16:creationId xmlns:a16="http://schemas.microsoft.com/office/drawing/2014/main" id="{640A280D-77E2-A146-8380-98BAAD063E77}"/>
              </a:ext>
            </a:extLst>
          </p:cNvPr>
          <p:cNvSpPr/>
          <p:nvPr/>
        </p:nvSpPr>
        <p:spPr>
          <a:xfrm>
            <a:off x="1750336" y="2732938"/>
            <a:ext cx="9887218" cy="914400"/>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Go to your Classwork page. </a:t>
            </a:r>
          </a:p>
        </p:txBody>
      </p:sp>
      <p:sp>
        <p:nvSpPr>
          <p:cNvPr id="15" name="Diamond 14">
            <a:extLst>
              <a:ext uri="{FF2B5EF4-FFF2-40B4-BE49-F238E27FC236}">
                <a16:creationId xmlns:a16="http://schemas.microsoft.com/office/drawing/2014/main" id="{4CACD256-25B1-6747-8300-D59E64B63EC7}"/>
              </a:ext>
            </a:extLst>
          </p:cNvPr>
          <p:cNvSpPr/>
          <p:nvPr/>
        </p:nvSpPr>
        <p:spPr>
          <a:xfrm>
            <a:off x="1158667" y="3887038"/>
            <a:ext cx="914400" cy="914400"/>
          </a:xfrm>
          <a:prstGeom prst="diamond">
            <a:avLst/>
          </a:prstGeom>
          <a:no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Chevron 15">
            <a:extLst>
              <a:ext uri="{FF2B5EF4-FFF2-40B4-BE49-F238E27FC236}">
                <a16:creationId xmlns:a16="http://schemas.microsoft.com/office/drawing/2014/main" id="{955A8514-595A-E04F-992D-C61971D9BDA1}"/>
              </a:ext>
            </a:extLst>
          </p:cNvPr>
          <p:cNvSpPr/>
          <p:nvPr/>
        </p:nvSpPr>
        <p:spPr>
          <a:xfrm>
            <a:off x="1750336" y="3887038"/>
            <a:ext cx="9887218" cy="914400"/>
          </a:xfrm>
          <a:prstGeom prst="chevron">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2800">
                <a:solidFill>
                  <a:prstClr val="black"/>
                </a:solidFill>
                <a:latin typeface="Arial" panose="020B0604020202020204" pitchFamily="34" charset="0"/>
                <a:cs typeface="Arial" panose="020B0604020202020204" pitchFamily="34" charset="0"/>
              </a:rPr>
              <a:t>A</a:t>
            </a:r>
            <a:r>
              <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dd material. Put ”Solar System” as title.</a:t>
            </a:r>
          </a:p>
        </p:txBody>
      </p:sp>
      <p:sp>
        <p:nvSpPr>
          <p:cNvPr id="17" name="Diamond 16">
            <a:extLst>
              <a:ext uri="{FF2B5EF4-FFF2-40B4-BE49-F238E27FC236}">
                <a16:creationId xmlns:a16="http://schemas.microsoft.com/office/drawing/2014/main" id="{12B9D344-1C10-CB45-B62E-F3C2634C12B9}"/>
              </a:ext>
            </a:extLst>
          </p:cNvPr>
          <p:cNvSpPr/>
          <p:nvPr/>
        </p:nvSpPr>
        <p:spPr>
          <a:xfrm>
            <a:off x="1158667" y="5041138"/>
            <a:ext cx="914400" cy="914400"/>
          </a:xfrm>
          <a:prstGeom prst="diamond">
            <a:avLst/>
          </a:prstGeom>
          <a:no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Chevron 17">
            <a:extLst>
              <a:ext uri="{FF2B5EF4-FFF2-40B4-BE49-F238E27FC236}">
                <a16:creationId xmlns:a16="http://schemas.microsoft.com/office/drawing/2014/main" id="{165111ED-71D8-EE47-A972-982B3E063093}"/>
              </a:ext>
            </a:extLst>
          </p:cNvPr>
          <p:cNvSpPr/>
          <p:nvPr/>
        </p:nvSpPr>
        <p:spPr>
          <a:xfrm>
            <a:off x="1750336" y="5041138"/>
            <a:ext cx="9887218" cy="914400"/>
          </a:xfrm>
          <a:prstGeom prst="chevron">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Attach a </a:t>
            </a:r>
            <a:r>
              <a:rPr lang="en-PH" sz="2800">
                <a:solidFill>
                  <a:prstClr val="black"/>
                </a:solidFill>
                <a:latin typeface="Arial" panose="020B0604020202020204" pitchFamily="34" charset="0"/>
                <a:cs typeface="Arial" panose="020B0604020202020204" pitchFamily="34" charset="0"/>
              </a:rPr>
              <a:t>video from Y</a:t>
            </a:r>
            <a:r>
              <a:rPr kumimoji="0" lang="en-PH"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outube</a:t>
            </a:r>
            <a:r>
              <a:rPr lang="en-PH" sz="2800">
                <a:solidFill>
                  <a:prstClr val="black"/>
                </a:solidFill>
                <a:latin typeface="Arial" panose="020B0604020202020204" pitchFamily="34" charset="0"/>
                <a:cs typeface="Arial" panose="020B0604020202020204" pitchFamily="34" charset="0"/>
              </a:rPr>
              <a:t>: search </a:t>
            </a:r>
            <a:r>
              <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“Solar system”.</a:t>
            </a:r>
          </a:p>
        </p:txBody>
      </p:sp>
      <p:sp>
        <p:nvSpPr>
          <p:cNvPr id="19" name="TextBox 18">
            <a:extLst>
              <a:ext uri="{FF2B5EF4-FFF2-40B4-BE49-F238E27FC236}">
                <a16:creationId xmlns:a16="http://schemas.microsoft.com/office/drawing/2014/main" id="{EF9478FE-1F87-1B47-83C9-0281C0A4F622}"/>
              </a:ext>
            </a:extLst>
          </p:cNvPr>
          <p:cNvSpPr txBox="1"/>
          <p:nvPr/>
        </p:nvSpPr>
        <p:spPr>
          <a:xfrm>
            <a:off x="1401149" y="2928528"/>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0" name="TextBox 19">
            <a:extLst>
              <a:ext uri="{FF2B5EF4-FFF2-40B4-BE49-F238E27FC236}">
                <a16:creationId xmlns:a16="http://schemas.microsoft.com/office/drawing/2014/main" id="{5214744A-4011-EE42-AC54-058E06265C6C}"/>
              </a:ext>
            </a:extLst>
          </p:cNvPr>
          <p:cNvSpPr txBox="1"/>
          <p:nvPr/>
        </p:nvSpPr>
        <p:spPr>
          <a:xfrm>
            <a:off x="1401149" y="4082628"/>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21" name="TextBox 20">
            <a:extLst>
              <a:ext uri="{FF2B5EF4-FFF2-40B4-BE49-F238E27FC236}">
                <a16:creationId xmlns:a16="http://schemas.microsoft.com/office/drawing/2014/main" id="{3CF58F9D-6218-1C41-83E1-0AB62076283C}"/>
              </a:ext>
            </a:extLst>
          </p:cNvPr>
          <p:cNvSpPr txBox="1"/>
          <p:nvPr/>
        </p:nvSpPr>
        <p:spPr>
          <a:xfrm>
            <a:off x="1423346" y="5236728"/>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22" name="TextBox 19">
            <a:extLst>
              <a:ext uri="{FF2B5EF4-FFF2-40B4-BE49-F238E27FC236}">
                <a16:creationId xmlns:a16="http://schemas.microsoft.com/office/drawing/2014/main" id="{2CC7DDC6-858D-DC4C-99A1-9ECD70D87C2B}"/>
              </a:ext>
            </a:extLst>
          </p:cNvPr>
          <p:cNvSpPr txBox="1"/>
          <p:nvPr/>
        </p:nvSpPr>
        <p:spPr>
          <a:xfrm>
            <a:off x="909673" y="2059090"/>
            <a:ext cx="11542959" cy="55399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3600" b="1" i="0" u="none" strike="noStrike" kern="1200" cap="none" spc="0" normalizeH="0" baseline="0" noProof="0">
                <a:ln>
                  <a:noFill/>
                </a:ln>
                <a:solidFill>
                  <a:srgbClr val="0067AC"/>
                </a:solidFill>
                <a:effectLst/>
                <a:uLnTx/>
                <a:uFillTx/>
                <a:latin typeface="Arial" panose="020B0604020202020204" pitchFamily="34" charset="0"/>
                <a:ea typeface="+mn-ea"/>
                <a:cs typeface="Arial" panose="020B0604020202020204" pitchFamily="34" charset="0"/>
              </a:rPr>
              <a:t>Activity 5. Let us add resources.</a:t>
            </a:r>
          </a:p>
        </p:txBody>
      </p:sp>
      <p:pic>
        <p:nvPicPr>
          <p:cNvPr id="2" name="Picture 1" descr="A close up of a logo&#10;&#10;Description automatically generated">
            <a:extLst>
              <a:ext uri="{FF2B5EF4-FFF2-40B4-BE49-F238E27FC236}">
                <a16:creationId xmlns:a16="http://schemas.microsoft.com/office/drawing/2014/main" id="{C427C7A4-DAC9-4D45-BB4D-F0FB91DCD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5" y="195321"/>
            <a:ext cx="3215849" cy="1146300"/>
          </a:xfrm>
          <a:prstGeom prst="rect">
            <a:avLst/>
          </a:prstGeom>
        </p:spPr>
      </p:pic>
    </p:spTree>
    <p:extLst>
      <p:ext uri="{BB962C8B-B14F-4D97-AF65-F5344CB8AC3E}">
        <p14:creationId xmlns:p14="http://schemas.microsoft.com/office/powerpoint/2010/main" val="6506579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FFC9FF-9EB4-C442-AB3D-C4C0C276980C}"/>
              </a:ext>
            </a:extLst>
          </p:cNvPr>
          <p:cNvPicPr>
            <a:picLocks noChangeAspect="1"/>
          </p:cNvPicPr>
          <p:nvPr/>
        </p:nvPicPr>
        <p:blipFill>
          <a:blip r:embed="rId2"/>
          <a:stretch>
            <a:fillRect/>
          </a:stretch>
        </p:blipFill>
        <p:spPr>
          <a:xfrm>
            <a:off x="0" y="0"/>
            <a:ext cx="12192000" cy="1544166"/>
          </a:xfrm>
          <a:prstGeom prst="rect">
            <a:avLst/>
          </a:prstGeom>
        </p:spPr>
      </p:pic>
      <p:sp>
        <p:nvSpPr>
          <p:cNvPr id="23" name="Diamond 22">
            <a:extLst>
              <a:ext uri="{FF2B5EF4-FFF2-40B4-BE49-F238E27FC236}">
                <a16:creationId xmlns:a16="http://schemas.microsoft.com/office/drawing/2014/main" id="{43EDFCA5-C7F2-3344-9548-B57C7F6D3ABC}"/>
              </a:ext>
            </a:extLst>
          </p:cNvPr>
          <p:cNvSpPr/>
          <p:nvPr/>
        </p:nvSpPr>
        <p:spPr>
          <a:xfrm>
            <a:off x="1074261" y="2704802"/>
            <a:ext cx="914400" cy="914400"/>
          </a:xfrm>
          <a:prstGeom prst="diamond">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hevron 23">
            <a:extLst>
              <a:ext uri="{FF2B5EF4-FFF2-40B4-BE49-F238E27FC236}">
                <a16:creationId xmlns:a16="http://schemas.microsoft.com/office/drawing/2014/main" id="{A6A7B426-1BD4-8D4F-B4B3-27159D4C9268}"/>
              </a:ext>
            </a:extLst>
          </p:cNvPr>
          <p:cNvSpPr/>
          <p:nvPr/>
        </p:nvSpPr>
        <p:spPr>
          <a:xfrm>
            <a:off x="1665930" y="2704802"/>
            <a:ext cx="9887218" cy="914400"/>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Go to your Classwork page. </a:t>
            </a:r>
          </a:p>
        </p:txBody>
      </p:sp>
      <p:sp>
        <p:nvSpPr>
          <p:cNvPr id="25" name="Diamond 24">
            <a:extLst>
              <a:ext uri="{FF2B5EF4-FFF2-40B4-BE49-F238E27FC236}">
                <a16:creationId xmlns:a16="http://schemas.microsoft.com/office/drawing/2014/main" id="{35D5CB15-830C-5B4D-9196-D54A2663B8BA}"/>
              </a:ext>
            </a:extLst>
          </p:cNvPr>
          <p:cNvSpPr/>
          <p:nvPr/>
        </p:nvSpPr>
        <p:spPr>
          <a:xfrm>
            <a:off x="1074261" y="3858902"/>
            <a:ext cx="914400" cy="914400"/>
          </a:xfrm>
          <a:prstGeom prst="diamond">
            <a:avLst/>
          </a:prstGeom>
          <a:no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hevron 25">
            <a:extLst>
              <a:ext uri="{FF2B5EF4-FFF2-40B4-BE49-F238E27FC236}">
                <a16:creationId xmlns:a16="http://schemas.microsoft.com/office/drawing/2014/main" id="{175097A6-B07B-6049-A2F7-7253FDC3A868}"/>
              </a:ext>
            </a:extLst>
          </p:cNvPr>
          <p:cNvSpPr/>
          <p:nvPr/>
        </p:nvSpPr>
        <p:spPr>
          <a:xfrm>
            <a:off x="1665930" y="3858902"/>
            <a:ext cx="9887218" cy="914400"/>
          </a:xfrm>
          <a:prstGeom prst="chevron">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Create an assignment for your students.</a:t>
            </a:r>
          </a:p>
        </p:txBody>
      </p:sp>
      <p:sp>
        <p:nvSpPr>
          <p:cNvPr id="27" name="Diamond 26">
            <a:extLst>
              <a:ext uri="{FF2B5EF4-FFF2-40B4-BE49-F238E27FC236}">
                <a16:creationId xmlns:a16="http://schemas.microsoft.com/office/drawing/2014/main" id="{DBE0BB46-BB39-3741-A8A8-414978917A8B}"/>
              </a:ext>
            </a:extLst>
          </p:cNvPr>
          <p:cNvSpPr/>
          <p:nvPr/>
        </p:nvSpPr>
        <p:spPr>
          <a:xfrm>
            <a:off x="1074261" y="5013002"/>
            <a:ext cx="914400" cy="914400"/>
          </a:xfrm>
          <a:prstGeom prst="diamond">
            <a:avLst/>
          </a:prstGeom>
          <a:no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hevron 27">
            <a:extLst>
              <a:ext uri="{FF2B5EF4-FFF2-40B4-BE49-F238E27FC236}">
                <a16:creationId xmlns:a16="http://schemas.microsoft.com/office/drawing/2014/main" id="{CD1D5D10-E25F-1845-9AD4-4789B2B10423}"/>
              </a:ext>
            </a:extLst>
          </p:cNvPr>
          <p:cNvSpPr/>
          <p:nvPr/>
        </p:nvSpPr>
        <p:spPr>
          <a:xfrm>
            <a:off x="1665930" y="5013002"/>
            <a:ext cx="9887218" cy="914400"/>
          </a:xfrm>
          <a:prstGeom prst="chevron">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sure that your assignment topic is related to your subject.</a:t>
            </a:r>
          </a:p>
        </p:txBody>
      </p:sp>
      <p:sp>
        <p:nvSpPr>
          <p:cNvPr id="29" name="TextBox 28">
            <a:extLst>
              <a:ext uri="{FF2B5EF4-FFF2-40B4-BE49-F238E27FC236}">
                <a16:creationId xmlns:a16="http://schemas.microsoft.com/office/drawing/2014/main" id="{80E50553-8C4C-CD43-B8FA-40A757AA028C}"/>
              </a:ext>
            </a:extLst>
          </p:cNvPr>
          <p:cNvSpPr txBox="1"/>
          <p:nvPr/>
        </p:nvSpPr>
        <p:spPr>
          <a:xfrm>
            <a:off x="1316743" y="2900392"/>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30" name="TextBox 29">
            <a:extLst>
              <a:ext uri="{FF2B5EF4-FFF2-40B4-BE49-F238E27FC236}">
                <a16:creationId xmlns:a16="http://schemas.microsoft.com/office/drawing/2014/main" id="{579FD223-0B56-8541-8AF9-12857D5C093D}"/>
              </a:ext>
            </a:extLst>
          </p:cNvPr>
          <p:cNvSpPr txBox="1"/>
          <p:nvPr/>
        </p:nvSpPr>
        <p:spPr>
          <a:xfrm>
            <a:off x="1316743" y="4054492"/>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31" name="TextBox 30">
            <a:extLst>
              <a:ext uri="{FF2B5EF4-FFF2-40B4-BE49-F238E27FC236}">
                <a16:creationId xmlns:a16="http://schemas.microsoft.com/office/drawing/2014/main" id="{4F46312A-B07C-B540-9F32-25D0707177DA}"/>
              </a:ext>
            </a:extLst>
          </p:cNvPr>
          <p:cNvSpPr txBox="1"/>
          <p:nvPr/>
        </p:nvSpPr>
        <p:spPr>
          <a:xfrm>
            <a:off x="1338940" y="5208592"/>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32" name="TextBox 19">
            <a:extLst>
              <a:ext uri="{FF2B5EF4-FFF2-40B4-BE49-F238E27FC236}">
                <a16:creationId xmlns:a16="http://schemas.microsoft.com/office/drawing/2014/main" id="{24366CE6-2290-0E4B-B0FA-5B085E9E5153}"/>
              </a:ext>
            </a:extLst>
          </p:cNvPr>
          <p:cNvSpPr txBox="1"/>
          <p:nvPr/>
        </p:nvSpPr>
        <p:spPr>
          <a:xfrm>
            <a:off x="825267" y="2030954"/>
            <a:ext cx="11542959" cy="55399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3600" b="1" i="0" u="none" strike="noStrike" kern="1200" cap="none" spc="0" normalizeH="0" baseline="0" noProof="0">
                <a:ln>
                  <a:noFill/>
                </a:ln>
                <a:solidFill>
                  <a:srgbClr val="0067AC"/>
                </a:solidFill>
                <a:effectLst/>
                <a:uLnTx/>
                <a:uFillTx/>
                <a:latin typeface="Arial" panose="020B0604020202020204" pitchFamily="34" charset="0"/>
                <a:ea typeface="+mn-ea"/>
                <a:cs typeface="Arial" panose="020B0604020202020204" pitchFamily="34" charset="0"/>
              </a:rPr>
              <a:t>Activity 6. Let us add assignments.</a:t>
            </a:r>
          </a:p>
        </p:txBody>
      </p:sp>
      <p:pic>
        <p:nvPicPr>
          <p:cNvPr id="2" name="Picture 1" descr="A close up of a logo&#10;&#10;Description automatically generated">
            <a:extLst>
              <a:ext uri="{FF2B5EF4-FFF2-40B4-BE49-F238E27FC236}">
                <a16:creationId xmlns:a16="http://schemas.microsoft.com/office/drawing/2014/main" id="{5413621C-FA4B-4AC8-923D-C4C131314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85" y="195321"/>
            <a:ext cx="3215849" cy="1146300"/>
          </a:xfrm>
          <a:prstGeom prst="rect">
            <a:avLst/>
          </a:prstGeom>
        </p:spPr>
      </p:pic>
    </p:spTree>
    <p:extLst>
      <p:ext uri="{BB962C8B-B14F-4D97-AF65-F5344CB8AC3E}">
        <p14:creationId xmlns:p14="http://schemas.microsoft.com/office/powerpoint/2010/main" val="33635671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sp>
        <p:nvSpPr>
          <p:cNvPr id="2" name="AutoShape 2"/>
          <p:cNvSpPr/>
          <p:nvPr/>
        </p:nvSpPr>
        <p:spPr>
          <a:xfrm>
            <a:off x="125194" y="0"/>
            <a:ext cx="6507642" cy="6858000"/>
          </a:xfrm>
          <a:prstGeom prst="rect">
            <a:avLst/>
          </a:prstGeom>
          <a:solidFill>
            <a:srgbClr val="F3F5F0"/>
          </a:solidFill>
        </p:spPr>
      </p:sp>
      <p:pic>
        <p:nvPicPr>
          <p:cNvPr id="3" name="Picture 3"/>
          <p:cNvPicPr>
            <a:picLocks noChangeAspect="1"/>
          </p:cNvPicPr>
          <p:nvPr/>
        </p:nvPicPr>
        <p:blipFill>
          <a:blip r:embed="rId2"/>
          <a:srcRect l="819" t="68216"/>
          <a:stretch>
            <a:fillRect/>
          </a:stretch>
        </p:blipFill>
        <p:spPr>
          <a:xfrm>
            <a:off x="9797692" y="3174410"/>
            <a:ext cx="1708509" cy="509181"/>
          </a:xfrm>
          <a:prstGeom prst="rect">
            <a:avLst/>
          </a:prstGeom>
        </p:spPr>
      </p:pic>
      <p:sp>
        <p:nvSpPr>
          <p:cNvPr id="6" name="TextBox 6"/>
          <p:cNvSpPr txBox="1"/>
          <p:nvPr/>
        </p:nvSpPr>
        <p:spPr>
          <a:xfrm>
            <a:off x="7371135" y="810625"/>
            <a:ext cx="4306203" cy="1368003"/>
          </a:xfrm>
          <a:prstGeom prst="rect">
            <a:avLst/>
          </a:prstGeom>
        </p:spPr>
        <p:txBody>
          <a:bodyPr wrap="square" lIns="0" tIns="0" rIns="0" bIns="0" rtlCol="0" anchor="t">
            <a:spAutoFit/>
          </a:bodyPr>
          <a:lstStyle/>
          <a:p>
            <a:pPr algn="r" defTabSz="609630">
              <a:lnSpc>
                <a:spcPts val="5120"/>
              </a:lnSpc>
            </a:pPr>
            <a:r>
              <a:rPr lang="en-US" sz="6600" b="1">
                <a:solidFill>
                  <a:srgbClr val="F3F5F0"/>
                </a:solidFill>
                <a:latin typeface="Archivo Black"/>
              </a:rPr>
              <a:t>Q&amp;A</a:t>
            </a:r>
          </a:p>
          <a:p>
            <a:pPr algn="r" defTabSz="609630">
              <a:lnSpc>
                <a:spcPts val="5120"/>
              </a:lnSpc>
            </a:pPr>
            <a:r>
              <a:rPr lang="en-US" sz="6600" b="1">
                <a:solidFill>
                  <a:srgbClr val="F3F5F0"/>
                </a:solidFill>
                <a:latin typeface="Archivo Black"/>
              </a:rPr>
              <a:t>Portion</a:t>
            </a:r>
          </a:p>
        </p:txBody>
      </p:sp>
      <p:pic>
        <p:nvPicPr>
          <p:cNvPr id="15" name="Picture 6">
            <a:extLst>
              <a:ext uri="{FF2B5EF4-FFF2-40B4-BE49-F238E27FC236}">
                <a16:creationId xmlns:a16="http://schemas.microsoft.com/office/drawing/2014/main" id="{A3783871-A878-4486-BE52-FEF007B9C3E0}"/>
              </a:ext>
            </a:extLst>
          </p:cNvPr>
          <p:cNvPicPr>
            <a:picLocks noChangeAspect="1"/>
          </p:cNvPicPr>
          <p:nvPr/>
        </p:nvPicPr>
        <p:blipFill>
          <a:blip r:embed="rId3"/>
          <a:srcRect/>
          <a:stretch>
            <a:fillRect/>
          </a:stretch>
        </p:blipFill>
        <p:spPr>
          <a:xfrm>
            <a:off x="872035" y="6344817"/>
            <a:ext cx="1042963" cy="266825"/>
          </a:xfrm>
          <a:prstGeom prst="rect">
            <a:avLst/>
          </a:prstGeom>
        </p:spPr>
      </p:pic>
      <p:pic>
        <p:nvPicPr>
          <p:cNvPr id="12" name="Picture 11">
            <a:extLst>
              <a:ext uri="{FF2B5EF4-FFF2-40B4-BE49-F238E27FC236}">
                <a16:creationId xmlns:a16="http://schemas.microsoft.com/office/drawing/2014/main" id="{C756FBB0-EEE6-2147-B431-F667908BF10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2035" y="1971213"/>
            <a:ext cx="4912650" cy="3684488"/>
          </a:xfrm>
          <a:prstGeom prst="rect">
            <a:avLst/>
          </a:prstGeom>
        </p:spPr>
      </p:pic>
      <p:pic>
        <p:nvPicPr>
          <p:cNvPr id="4" name="Picture 3" descr="A close up of a logo&#10;&#10;Description automatically generated">
            <a:extLst>
              <a:ext uri="{FF2B5EF4-FFF2-40B4-BE49-F238E27FC236}">
                <a16:creationId xmlns:a16="http://schemas.microsoft.com/office/drawing/2014/main" id="{C1DD6642-AF4C-4880-B837-BCC1604EC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073" y="151507"/>
            <a:ext cx="3215849" cy="1146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8185654-5834-F04D-85A9-B377C1A6D6F2}"/>
              </a:ext>
            </a:extLst>
          </p:cNvPr>
          <p:cNvPicPr>
            <a:picLocks noChangeAspect="1"/>
          </p:cNvPicPr>
          <p:nvPr/>
        </p:nvPicPr>
        <p:blipFill>
          <a:blip r:embed="rId2"/>
          <a:srcRect/>
          <a:stretch>
            <a:fillRect/>
          </a:stretch>
        </p:blipFill>
        <p:spPr>
          <a:xfrm>
            <a:off x="286925" y="6301677"/>
            <a:ext cx="1042963" cy="266825"/>
          </a:xfrm>
          <a:prstGeom prst="rect">
            <a:avLst/>
          </a:prstGeom>
        </p:spPr>
      </p:pic>
      <p:pic>
        <p:nvPicPr>
          <p:cNvPr id="7" name="Picture 6">
            <a:extLst>
              <a:ext uri="{FF2B5EF4-FFF2-40B4-BE49-F238E27FC236}">
                <a16:creationId xmlns:a16="http://schemas.microsoft.com/office/drawing/2014/main" id="{65CA7011-1782-D543-85D5-F6A75B3C2AD6}"/>
              </a:ext>
            </a:extLst>
          </p:cNvPr>
          <p:cNvPicPr>
            <a:picLocks noChangeAspect="1"/>
          </p:cNvPicPr>
          <p:nvPr/>
        </p:nvPicPr>
        <p:blipFill>
          <a:blip r:embed="rId3"/>
          <a:stretch>
            <a:fillRect/>
          </a:stretch>
        </p:blipFill>
        <p:spPr>
          <a:xfrm>
            <a:off x="3082887" y="2545500"/>
            <a:ext cx="6026225" cy="4023002"/>
          </a:xfrm>
          <a:prstGeom prst="rect">
            <a:avLst/>
          </a:prstGeom>
          <a:ln>
            <a:noFill/>
          </a:ln>
        </p:spPr>
      </p:pic>
      <p:pic>
        <p:nvPicPr>
          <p:cNvPr id="1030" name="Picture 6" descr="Microsoft Excel - Wikipedia">
            <a:extLst>
              <a:ext uri="{FF2B5EF4-FFF2-40B4-BE49-F238E27FC236}">
                <a16:creationId xmlns:a16="http://schemas.microsoft.com/office/drawing/2014/main" id="{7017C23A-5811-DE46-9144-FF78EF706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320" y="800352"/>
            <a:ext cx="1110360" cy="10326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rosoft Word - Wikipedia">
            <a:extLst>
              <a:ext uri="{FF2B5EF4-FFF2-40B4-BE49-F238E27FC236}">
                <a16:creationId xmlns:a16="http://schemas.microsoft.com/office/drawing/2014/main" id="{CDAD0E73-ED55-F64B-9BBD-01E482FFB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8226" y="2108622"/>
            <a:ext cx="1110361" cy="10326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crosoft PowerPoint - Wikipedia">
            <a:extLst>
              <a:ext uri="{FF2B5EF4-FFF2-40B4-BE49-F238E27FC236}">
                <a16:creationId xmlns:a16="http://schemas.microsoft.com/office/drawing/2014/main" id="{6D452D90-CC08-8948-B06B-8DDB4FB03D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7967" y="1057100"/>
            <a:ext cx="1110362" cy="103267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icrosoft Whiteboard - The canvas where ideas, content, &amp; people come  together | Product Hunt">
            <a:extLst>
              <a:ext uri="{FF2B5EF4-FFF2-40B4-BE49-F238E27FC236}">
                <a16:creationId xmlns:a16="http://schemas.microsoft.com/office/drawing/2014/main" id="{58661CC5-F670-5145-AC88-19C4A20E3F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442" t="16729" r="17978" b="16691"/>
          <a:stretch/>
        </p:blipFill>
        <p:spPr bwMode="auto">
          <a:xfrm>
            <a:off x="9811103" y="2098221"/>
            <a:ext cx="1032671" cy="103267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urved Connector 8">
            <a:extLst>
              <a:ext uri="{FF2B5EF4-FFF2-40B4-BE49-F238E27FC236}">
                <a16:creationId xmlns:a16="http://schemas.microsoft.com/office/drawing/2014/main" id="{75ACD67B-6C59-0545-96FA-D4CFABCB6C44}"/>
              </a:ext>
            </a:extLst>
          </p:cNvPr>
          <p:cNvCxnSpPr/>
          <p:nvPr/>
        </p:nvCxnSpPr>
        <p:spPr>
          <a:xfrm>
            <a:off x="2458587" y="2624957"/>
            <a:ext cx="1246514" cy="804043"/>
          </a:xfrm>
          <a:prstGeom prst="curved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1DF7EB0D-0278-FE43-BFA3-1EF9371273F2}"/>
              </a:ext>
            </a:extLst>
          </p:cNvPr>
          <p:cNvCxnSpPr/>
          <p:nvPr/>
        </p:nvCxnSpPr>
        <p:spPr>
          <a:xfrm rot="16200000" flipH="1">
            <a:off x="4099557" y="2098571"/>
            <a:ext cx="923570" cy="893859"/>
          </a:xfrm>
          <a:prstGeom prst="curved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3F537A34-456A-124A-B40A-37B4139C3494}"/>
              </a:ext>
            </a:extLst>
          </p:cNvPr>
          <p:cNvCxnSpPr>
            <a:cxnSpLocks/>
          </p:cNvCxnSpPr>
          <p:nvPr/>
        </p:nvCxnSpPr>
        <p:spPr>
          <a:xfrm rot="5400000">
            <a:off x="5399152" y="2367414"/>
            <a:ext cx="1212130" cy="143353"/>
          </a:xfrm>
          <a:prstGeom prst="curved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0FEEAFCA-981A-EC44-A1BE-6E9A22779C48}"/>
              </a:ext>
            </a:extLst>
          </p:cNvPr>
          <p:cNvCxnSpPr>
            <a:cxnSpLocks/>
          </p:cNvCxnSpPr>
          <p:nvPr/>
        </p:nvCxnSpPr>
        <p:spPr>
          <a:xfrm rot="5400000">
            <a:off x="6845819" y="1943397"/>
            <a:ext cx="1263186" cy="1023506"/>
          </a:xfrm>
          <a:prstGeom prst="curvedConnector3">
            <a:avLst>
              <a:gd name="adj1" fmla="val 50000"/>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36" name="Picture 12" descr="OneDrive (@onedrive) | Twitter">
            <a:extLst>
              <a:ext uri="{FF2B5EF4-FFF2-40B4-BE49-F238E27FC236}">
                <a16:creationId xmlns:a16="http://schemas.microsoft.com/office/drawing/2014/main" id="{718ADFE0-B3A9-2F48-8479-6A1CD3DC28F4}"/>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794" b="17664"/>
          <a:stretch/>
        </p:blipFill>
        <p:spPr bwMode="auto">
          <a:xfrm>
            <a:off x="7235846" y="1071967"/>
            <a:ext cx="1506638" cy="1032671"/>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urved Connector 25">
            <a:extLst>
              <a:ext uri="{FF2B5EF4-FFF2-40B4-BE49-F238E27FC236}">
                <a16:creationId xmlns:a16="http://schemas.microsoft.com/office/drawing/2014/main" id="{55F88FF8-DC92-8841-8DAC-A2102FC81B4A}"/>
              </a:ext>
            </a:extLst>
          </p:cNvPr>
          <p:cNvCxnSpPr>
            <a:cxnSpLocks/>
            <a:stCxn id="1038" idx="1"/>
          </p:cNvCxnSpPr>
          <p:nvPr/>
        </p:nvCxnSpPr>
        <p:spPr>
          <a:xfrm rot="10800000" flipV="1">
            <a:off x="8268835" y="2614557"/>
            <a:ext cx="1542269" cy="814444"/>
          </a:xfrm>
          <a:prstGeom prst="curved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ABCE314-6A26-9E41-BA04-A8FCE2B8221B}"/>
              </a:ext>
            </a:extLst>
          </p:cNvPr>
          <p:cNvSpPr txBox="1"/>
          <p:nvPr/>
        </p:nvSpPr>
        <p:spPr>
          <a:xfrm>
            <a:off x="1450023" y="3220750"/>
            <a:ext cx="1223553" cy="338554"/>
          </a:xfrm>
          <a:prstGeom prst="rect">
            <a:avLst/>
          </a:prstGeom>
          <a:noFill/>
        </p:spPr>
        <p:txBody>
          <a:bodyPr wrap="square" rtlCol="0">
            <a:spAutoFit/>
          </a:bodyPr>
          <a:lstStyle/>
          <a:p>
            <a:pPr algn="ctr"/>
            <a:r>
              <a:rPr lang="en-US" sz="1600">
                <a:solidFill>
                  <a:srgbClr val="797979"/>
                </a:solidFill>
                <a:latin typeface="Arial" panose="020B0604020202020204" pitchFamily="34" charset="0"/>
                <a:cs typeface="Arial" panose="020B0604020202020204" pitchFamily="34" charset="0"/>
              </a:rPr>
              <a:t>Word</a:t>
            </a:r>
          </a:p>
        </p:txBody>
      </p:sp>
      <p:sp>
        <p:nvSpPr>
          <p:cNvPr id="30" name="TextBox 29">
            <a:extLst>
              <a:ext uri="{FF2B5EF4-FFF2-40B4-BE49-F238E27FC236}">
                <a16:creationId xmlns:a16="http://schemas.microsoft.com/office/drawing/2014/main" id="{7F5DF575-56D7-D644-B739-5207CEB5C3A1}"/>
              </a:ext>
            </a:extLst>
          </p:cNvPr>
          <p:cNvSpPr txBox="1"/>
          <p:nvPr/>
        </p:nvSpPr>
        <p:spPr>
          <a:xfrm>
            <a:off x="1733798" y="1398864"/>
            <a:ext cx="1674170" cy="338554"/>
          </a:xfrm>
          <a:prstGeom prst="rect">
            <a:avLst/>
          </a:prstGeom>
          <a:noFill/>
        </p:spPr>
        <p:txBody>
          <a:bodyPr wrap="square" rtlCol="0">
            <a:spAutoFit/>
          </a:bodyPr>
          <a:lstStyle/>
          <a:p>
            <a:pPr algn="ctr"/>
            <a:r>
              <a:rPr lang="en-US" sz="1600" err="1">
                <a:solidFill>
                  <a:srgbClr val="797979"/>
                </a:solidFill>
                <a:latin typeface="Arial" panose="020B0604020202020204" pitchFamily="34" charset="0"/>
                <a:cs typeface="Arial" panose="020B0604020202020204" pitchFamily="34" charset="0"/>
              </a:rPr>
              <a:t>Powerpoint</a:t>
            </a:r>
            <a:endParaRPr lang="en-US" sz="1600">
              <a:solidFill>
                <a:srgbClr val="797979"/>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983EDD9C-42F3-D740-8121-E2F9671EC8B2}"/>
              </a:ext>
            </a:extLst>
          </p:cNvPr>
          <p:cNvSpPr txBox="1"/>
          <p:nvPr/>
        </p:nvSpPr>
        <p:spPr>
          <a:xfrm>
            <a:off x="5393440" y="355758"/>
            <a:ext cx="1223553" cy="338554"/>
          </a:xfrm>
          <a:prstGeom prst="rect">
            <a:avLst/>
          </a:prstGeom>
          <a:noFill/>
        </p:spPr>
        <p:txBody>
          <a:bodyPr wrap="square" rtlCol="0">
            <a:spAutoFit/>
          </a:bodyPr>
          <a:lstStyle/>
          <a:p>
            <a:pPr algn="ctr"/>
            <a:r>
              <a:rPr lang="en-US" sz="1600">
                <a:solidFill>
                  <a:srgbClr val="797979"/>
                </a:solidFill>
                <a:latin typeface="Arial" panose="020B0604020202020204" pitchFamily="34" charset="0"/>
                <a:cs typeface="Arial" panose="020B0604020202020204" pitchFamily="34" charset="0"/>
              </a:rPr>
              <a:t>Excel</a:t>
            </a:r>
          </a:p>
        </p:txBody>
      </p:sp>
      <p:sp>
        <p:nvSpPr>
          <p:cNvPr id="32" name="TextBox 31">
            <a:extLst>
              <a:ext uri="{FF2B5EF4-FFF2-40B4-BE49-F238E27FC236}">
                <a16:creationId xmlns:a16="http://schemas.microsoft.com/office/drawing/2014/main" id="{0447437C-7F4A-714A-AF6E-6BFA3D7A4512}"/>
              </a:ext>
            </a:extLst>
          </p:cNvPr>
          <p:cNvSpPr txBox="1"/>
          <p:nvPr/>
        </p:nvSpPr>
        <p:spPr>
          <a:xfrm>
            <a:off x="7377386" y="824102"/>
            <a:ext cx="1223553" cy="338554"/>
          </a:xfrm>
          <a:prstGeom prst="rect">
            <a:avLst/>
          </a:prstGeom>
          <a:noFill/>
        </p:spPr>
        <p:txBody>
          <a:bodyPr wrap="square" rtlCol="0">
            <a:spAutoFit/>
          </a:bodyPr>
          <a:lstStyle/>
          <a:p>
            <a:pPr algn="ctr"/>
            <a:r>
              <a:rPr lang="en-US" sz="1600">
                <a:solidFill>
                  <a:srgbClr val="797979"/>
                </a:solidFill>
                <a:latin typeface="Arial" panose="020B0604020202020204" pitchFamily="34" charset="0"/>
                <a:cs typeface="Arial" panose="020B0604020202020204" pitchFamily="34" charset="0"/>
              </a:rPr>
              <a:t>OneDrive</a:t>
            </a:r>
          </a:p>
        </p:txBody>
      </p:sp>
      <p:sp>
        <p:nvSpPr>
          <p:cNvPr id="33" name="TextBox 32">
            <a:extLst>
              <a:ext uri="{FF2B5EF4-FFF2-40B4-BE49-F238E27FC236}">
                <a16:creationId xmlns:a16="http://schemas.microsoft.com/office/drawing/2014/main" id="{FE3DE401-A56A-7D48-AC25-43C5C190B572}"/>
              </a:ext>
            </a:extLst>
          </p:cNvPr>
          <p:cNvSpPr txBox="1"/>
          <p:nvPr/>
        </p:nvSpPr>
        <p:spPr>
          <a:xfrm>
            <a:off x="9715661" y="3202667"/>
            <a:ext cx="1223553" cy="338554"/>
          </a:xfrm>
          <a:prstGeom prst="rect">
            <a:avLst/>
          </a:prstGeom>
          <a:noFill/>
        </p:spPr>
        <p:txBody>
          <a:bodyPr wrap="square" rtlCol="0">
            <a:spAutoFit/>
          </a:bodyPr>
          <a:lstStyle/>
          <a:p>
            <a:pPr algn="ctr"/>
            <a:r>
              <a:rPr lang="en-US" sz="1600">
                <a:solidFill>
                  <a:srgbClr val="797979"/>
                </a:solidFill>
                <a:latin typeface="Arial" panose="020B0604020202020204" pitchFamily="34" charset="0"/>
                <a:cs typeface="Arial" panose="020B0604020202020204" pitchFamily="34" charset="0"/>
              </a:rPr>
              <a:t>Whiteboard</a:t>
            </a:r>
          </a:p>
        </p:txBody>
      </p:sp>
      <p:pic>
        <p:nvPicPr>
          <p:cNvPr id="8" name="Picture 7" descr="A close up of a logo&#10;&#10;Description automatically generated">
            <a:extLst>
              <a:ext uri="{FF2B5EF4-FFF2-40B4-BE49-F238E27FC236}">
                <a16:creationId xmlns:a16="http://schemas.microsoft.com/office/drawing/2014/main" id="{AE2DBA14-055B-437B-A02C-C0B146A0CA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28" y="127864"/>
            <a:ext cx="2983594" cy="1063512"/>
          </a:xfrm>
          <a:prstGeom prst="rect">
            <a:avLst/>
          </a:prstGeom>
        </p:spPr>
      </p:pic>
    </p:spTree>
    <p:extLst>
      <p:ext uri="{BB962C8B-B14F-4D97-AF65-F5344CB8AC3E}">
        <p14:creationId xmlns:p14="http://schemas.microsoft.com/office/powerpoint/2010/main" val="3745868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B637EAF-A001-3745-8791-AF3BF00EB041}"/>
              </a:ext>
            </a:extLst>
          </p:cNvPr>
          <p:cNvPicPr>
            <a:picLocks noChangeAspect="1"/>
          </p:cNvPicPr>
          <p:nvPr/>
        </p:nvPicPr>
        <p:blipFill>
          <a:blip r:embed="rId2"/>
          <a:stretch>
            <a:fillRect/>
          </a:stretch>
        </p:blipFill>
        <p:spPr>
          <a:xfrm>
            <a:off x="2628417" y="2731087"/>
            <a:ext cx="6935166" cy="3926528"/>
          </a:xfrm>
          <a:prstGeom prst="rect">
            <a:avLst/>
          </a:prstGeom>
        </p:spPr>
      </p:pic>
      <p:pic>
        <p:nvPicPr>
          <p:cNvPr id="2" name="Picture 6">
            <a:extLst>
              <a:ext uri="{FF2B5EF4-FFF2-40B4-BE49-F238E27FC236}">
                <a16:creationId xmlns:a16="http://schemas.microsoft.com/office/drawing/2014/main" id="{58185654-5834-F04D-85A9-B377C1A6D6F2}"/>
              </a:ext>
            </a:extLst>
          </p:cNvPr>
          <p:cNvPicPr>
            <a:picLocks noChangeAspect="1"/>
          </p:cNvPicPr>
          <p:nvPr/>
        </p:nvPicPr>
        <p:blipFill>
          <a:blip r:embed="rId3"/>
          <a:srcRect/>
          <a:stretch>
            <a:fillRect/>
          </a:stretch>
        </p:blipFill>
        <p:spPr>
          <a:xfrm>
            <a:off x="286925" y="6301677"/>
            <a:ext cx="1042963" cy="266825"/>
          </a:xfrm>
          <a:prstGeom prst="rect">
            <a:avLst/>
          </a:prstGeom>
        </p:spPr>
      </p:pic>
      <p:cxnSp>
        <p:nvCxnSpPr>
          <p:cNvPr id="11" name="Curved Connector 10">
            <a:extLst>
              <a:ext uri="{FF2B5EF4-FFF2-40B4-BE49-F238E27FC236}">
                <a16:creationId xmlns:a16="http://schemas.microsoft.com/office/drawing/2014/main" id="{1DF7EB0D-0278-FE43-BFA3-1EF9371273F2}"/>
              </a:ext>
            </a:extLst>
          </p:cNvPr>
          <p:cNvCxnSpPr/>
          <p:nvPr/>
        </p:nvCxnSpPr>
        <p:spPr>
          <a:xfrm rot="16200000" flipH="1">
            <a:off x="4099557" y="2098571"/>
            <a:ext cx="923570" cy="893859"/>
          </a:xfrm>
          <a:prstGeom prst="curved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3F537A34-456A-124A-B40A-37B4139C3494}"/>
              </a:ext>
            </a:extLst>
          </p:cNvPr>
          <p:cNvCxnSpPr>
            <a:cxnSpLocks/>
            <a:stCxn id="2050" idx="1"/>
          </p:cNvCxnSpPr>
          <p:nvPr/>
        </p:nvCxnSpPr>
        <p:spPr>
          <a:xfrm rot="10800000" flipV="1">
            <a:off x="5937386" y="1436632"/>
            <a:ext cx="1394735" cy="1570654"/>
          </a:xfrm>
          <a:prstGeom prst="curvedConnector2">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0FEEAFCA-981A-EC44-A1BE-6E9A22779C48}"/>
              </a:ext>
            </a:extLst>
          </p:cNvPr>
          <p:cNvCxnSpPr>
            <a:cxnSpLocks/>
          </p:cNvCxnSpPr>
          <p:nvPr/>
        </p:nvCxnSpPr>
        <p:spPr>
          <a:xfrm rot="5400000">
            <a:off x="6845819" y="1943397"/>
            <a:ext cx="1263186" cy="1023506"/>
          </a:xfrm>
          <a:prstGeom prst="curvedConnector3">
            <a:avLst>
              <a:gd name="adj1" fmla="val 50000"/>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Microsoft Teams Custom Background Images - Heliocentrix">
            <a:extLst>
              <a:ext uri="{FF2B5EF4-FFF2-40B4-BE49-F238E27FC236}">
                <a16:creationId xmlns:a16="http://schemas.microsoft.com/office/drawing/2014/main" id="{A0AB2F1D-1642-AC48-8FCC-9B7F4535D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2120" y="714926"/>
            <a:ext cx="1443411" cy="14434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utlook Logo Download Vector, 2020">
            <a:extLst>
              <a:ext uri="{FF2B5EF4-FFF2-40B4-BE49-F238E27FC236}">
                <a16:creationId xmlns:a16="http://schemas.microsoft.com/office/drawing/2014/main" id="{15A2B0F7-B673-1145-ADD1-5383FE38B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673" y="1025539"/>
            <a:ext cx="1251783" cy="125178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E249C3C-66B2-DD48-A182-D76C170994A5}"/>
              </a:ext>
            </a:extLst>
          </p:cNvPr>
          <p:cNvSpPr txBox="1"/>
          <p:nvPr/>
        </p:nvSpPr>
        <p:spPr>
          <a:xfrm>
            <a:off x="8645045" y="1267354"/>
            <a:ext cx="1223553" cy="338554"/>
          </a:xfrm>
          <a:prstGeom prst="rect">
            <a:avLst/>
          </a:prstGeom>
          <a:noFill/>
        </p:spPr>
        <p:txBody>
          <a:bodyPr wrap="square" rtlCol="0">
            <a:spAutoFit/>
          </a:bodyPr>
          <a:lstStyle/>
          <a:p>
            <a:pPr algn="ctr"/>
            <a:r>
              <a:rPr lang="en-US" sz="1600">
                <a:solidFill>
                  <a:srgbClr val="797979"/>
                </a:solidFill>
                <a:latin typeface="Arial" panose="020B0604020202020204" pitchFamily="34" charset="0"/>
                <a:cs typeface="Arial" panose="020B0604020202020204" pitchFamily="34" charset="0"/>
              </a:rPr>
              <a:t>Teams</a:t>
            </a:r>
          </a:p>
        </p:txBody>
      </p:sp>
      <p:sp>
        <p:nvSpPr>
          <p:cNvPr id="28" name="TextBox 27">
            <a:extLst>
              <a:ext uri="{FF2B5EF4-FFF2-40B4-BE49-F238E27FC236}">
                <a16:creationId xmlns:a16="http://schemas.microsoft.com/office/drawing/2014/main" id="{74AE0304-565D-0743-ACF6-5DECD757FDB8}"/>
              </a:ext>
            </a:extLst>
          </p:cNvPr>
          <p:cNvSpPr txBox="1"/>
          <p:nvPr/>
        </p:nvSpPr>
        <p:spPr>
          <a:xfrm>
            <a:off x="2106340" y="1503511"/>
            <a:ext cx="1223553" cy="338554"/>
          </a:xfrm>
          <a:prstGeom prst="rect">
            <a:avLst/>
          </a:prstGeom>
          <a:noFill/>
        </p:spPr>
        <p:txBody>
          <a:bodyPr wrap="square" rtlCol="0">
            <a:spAutoFit/>
          </a:bodyPr>
          <a:lstStyle/>
          <a:p>
            <a:pPr algn="ctr"/>
            <a:r>
              <a:rPr lang="en-US" sz="1600">
                <a:solidFill>
                  <a:srgbClr val="797979"/>
                </a:solidFill>
                <a:latin typeface="Arial" panose="020B0604020202020204" pitchFamily="34" charset="0"/>
                <a:cs typeface="Arial" panose="020B0604020202020204" pitchFamily="34" charset="0"/>
              </a:rPr>
              <a:t>Outlook</a:t>
            </a:r>
          </a:p>
        </p:txBody>
      </p:sp>
      <p:pic>
        <p:nvPicPr>
          <p:cNvPr id="7" name="Picture 6" descr="A close up of a logo&#10;&#10;Description automatically generated">
            <a:extLst>
              <a:ext uri="{FF2B5EF4-FFF2-40B4-BE49-F238E27FC236}">
                <a16:creationId xmlns:a16="http://schemas.microsoft.com/office/drawing/2014/main" id="{504B6CCC-1ABF-46D2-B1B8-0A28D1A6A5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12190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E62CEB-F7E4-9049-AB3A-EAFA2219DEDC}"/>
              </a:ext>
            </a:extLst>
          </p:cNvPr>
          <p:cNvPicPr>
            <a:picLocks noChangeAspect="1"/>
          </p:cNvPicPr>
          <p:nvPr/>
        </p:nvPicPr>
        <p:blipFill>
          <a:blip r:embed="rId2"/>
          <a:stretch>
            <a:fillRect/>
          </a:stretch>
        </p:blipFill>
        <p:spPr>
          <a:xfrm>
            <a:off x="2478148" y="2620335"/>
            <a:ext cx="6918476" cy="3894846"/>
          </a:xfrm>
          <a:prstGeom prst="rect">
            <a:avLst/>
          </a:prstGeom>
        </p:spPr>
      </p:pic>
      <p:pic>
        <p:nvPicPr>
          <p:cNvPr id="2" name="Picture 6">
            <a:extLst>
              <a:ext uri="{FF2B5EF4-FFF2-40B4-BE49-F238E27FC236}">
                <a16:creationId xmlns:a16="http://schemas.microsoft.com/office/drawing/2014/main" id="{58185654-5834-F04D-85A9-B377C1A6D6F2}"/>
              </a:ext>
            </a:extLst>
          </p:cNvPr>
          <p:cNvPicPr>
            <a:picLocks noChangeAspect="1"/>
          </p:cNvPicPr>
          <p:nvPr/>
        </p:nvPicPr>
        <p:blipFill>
          <a:blip r:embed="rId3"/>
          <a:srcRect/>
          <a:stretch>
            <a:fillRect/>
          </a:stretch>
        </p:blipFill>
        <p:spPr>
          <a:xfrm>
            <a:off x="286925" y="6301677"/>
            <a:ext cx="1042963" cy="266825"/>
          </a:xfrm>
          <a:prstGeom prst="rect">
            <a:avLst/>
          </a:prstGeom>
        </p:spPr>
      </p:pic>
      <p:cxnSp>
        <p:nvCxnSpPr>
          <p:cNvPr id="11" name="Curved Connector 10">
            <a:extLst>
              <a:ext uri="{FF2B5EF4-FFF2-40B4-BE49-F238E27FC236}">
                <a16:creationId xmlns:a16="http://schemas.microsoft.com/office/drawing/2014/main" id="{1DF7EB0D-0278-FE43-BFA3-1EF9371273F2}"/>
              </a:ext>
            </a:extLst>
          </p:cNvPr>
          <p:cNvCxnSpPr>
            <a:cxnSpLocks/>
            <a:stCxn id="3074" idx="2"/>
          </p:cNvCxnSpPr>
          <p:nvPr/>
        </p:nvCxnSpPr>
        <p:spPr>
          <a:xfrm rot="16200000" flipH="1">
            <a:off x="3975324" y="2031107"/>
            <a:ext cx="1103504" cy="1208719"/>
          </a:xfrm>
          <a:prstGeom prst="curvedConnector2">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3F537A34-456A-124A-B40A-37B4139C3494}"/>
              </a:ext>
            </a:extLst>
          </p:cNvPr>
          <p:cNvCxnSpPr>
            <a:cxnSpLocks/>
          </p:cNvCxnSpPr>
          <p:nvPr/>
        </p:nvCxnSpPr>
        <p:spPr>
          <a:xfrm rot="10800000" flipV="1">
            <a:off x="6473814" y="1362010"/>
            <a:ext cx="1394735" cy="1570654"/>
          </a:xfrm>
          <a:prstGeom prst="curvedConnector2">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Microsoft OneNote Review | PCMag">
            <a:extLst>
              <a:ext uri="{FF2B5EF4-FFF2-40B4-BE49-F238E27FC236}">
                <a16:creationId xmlns:a16="http://schemas.microsoft.com/office/drawing/2014/main" id="{7D62D5C4-44A8-344C-A605-B62DAB75A9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22" t="15802" r="33236" b="15058"/>
          <a:stretch/>
        </p:blipFill>
        <p:spPr bwMode="auto">
          <a:xfrm>
            <a:off x="3274949" y="915831"/>
            <a:ext cx="1295536" cy="11678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Outlook Logo Download Vector, 2020">
            <a:extLst>
              <a:ext uri="{FF2B5EF4-FFF2-40B4-BE49-F238E27FC236}">
                <a16:creationId xmlns:a16="http://schemas.microsoft.com/office/drawing/2014/main" id="{72BE3901-B7C3-B847-9340-13750BA4F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9918" y="474350"/>
            <a:ext cx="1251783" cy="125178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6BC74B9-0C5B-1147-9385-04A10507DE9D}"/>
              </a:ext>
            </a:extLst>
          </p:cNvPr>
          <p:cNvSpPr txBox="1"/>
          <p:nvPr/>
        </p:nvSpPr>
        <p:spPr>
          <a:xfrm>
            <a:off x="8548325" y="1330496"/>
            <a:ext cx="1223553" cy="338554"/>
          </a:xfrm>
          <a:prstGeom prst="rect">
            <a:avLst/>
          </a:prstGeom>
          <a:noFill/>
        </p:spPr>
        <p:txBody>
          <a:bodyPr wrap="square" rtlCol="0">
            <a:spAutoFit/>
          </a:bodyPr>
          <a:lstStyle/>
          <a:p>
            <a:pPr algn="ctr"/>
            <a:r>
              <a:rPr lang="en-US" sz="1600">
                <a:solidFill>
                  <a:srgbClr val="797979"/>
                </a:solidFill>
                <a:latin typeface="Arial" panose="020B0604020202020204" pitchFamily="34" charset="0"/>
                <a:cs typeface="Arial" panose="020B0604020202020204" pitchFamily="34" charset="0"/>
              </a:rPr>
              <a:t>Outlook</a:t>
            </a:r>
          </a:p>
        </p:txBody>
      </p:sp>
      <p:sp>
        <p:nvSpPr>
          <p:cNvPr id="21" name="TextBox 20">
            <a:extLst>
              <a:ext uri="{FF2B5EF4-FFF2-40B4-BE49-F238E27FC236}">
                <a16:creationId xmlns:a16="http://schemas.microsoft.com/office/drawing/2014/main" id="{3BB6FCFE-649F-9547-85AA-C7196348CB30}"/>
              </a:ext>
            </a:extLst>
          </p:cNvPr>
          <p:cNvSpPr txBox="1"/>
          <p:nvPr/>
        </p:nvSpPr>
        <p:spPr>
          <a:xfrm>
            <a:off x="2359275" y="1745160"/>
            <a:ext cx="1223553" cy="338554"/>
          </a:xfrm>
          <a:prstGeom prst="rect">
            <a:avLst/>
          </a:prstGeom>
          <a:noFill/>
        </p:spPr>
        <p:txBody>
          <a:bodyPr wrap="square" rtlCol="0">
            <a:spAutoFit/>
          </a:bodyPr>
          <a:lstStyle/>
          <a:p>
            <a:pPr algn="ctr"/>
            <a:r>
              <a:rPr lang="en-US" sz="1600">
                <a:solidFill>
                  <a:srgbClr val="797979"/>
                </a:solidFill>
                <a:latin typeface="Arial" panose="020B0604020202020204" pitchFamily="34" charset="0"/>
                <a:cs typeface="Arial" panose="020B0604020202020204" pitchFamily="34" charset="0"/>
              </a:rPr>
              <a:t>OneNote</a:t>
            </a:r>
          </a:p>
        </p:txBody>
      </p:sp>
      <p:pic>
        <p:nvPicPr>
          <p:cNvPr id="7" name="Picture 6" descr="A close up of a logo&#10;&#10;Description automatically generated">
            <a:extLst>
              <a:ext uri="{FF2B5EF4-FFF2-40B4-BE49-F238E27FC236}">
                <a16:creationId xmlns:a16="http://schemas.microsoft.com/office/drawing/2014/main" id="{629DDDA0-4793-43B7-B4F9-5C7770A800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2328565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8185654-5834-F04D-85A9-B377C1A6D6F2}"/>
              </a:ext>
            </a:extLst>
          </p:cNvPr>
          <p:cNvPicPr>
            <a:picLocks noChangeAspect="1"/>
          </p:cNvPicPr>
          <p:nvPr/>
        </p:nvPicPr>
        <p:blipFill>
          <a:blip r:embed="rId2"/>
          <a:srcRect/>
          <a:stretch>
            <a:fillRect/>
          </a:stretch>
        </p:blipFill>
        <p:spPr>
          <a:xfrm>
            <a:off x="286925" y="6301677"/>
            <a:ext cx="1042963" cy="266825"/>
          </a:xfrm>
          <a:prstGeom prst="rect">
            <a:avLst/>
          </a:prstGeom>
        </p:spPr>
      </p:pic>
      <p:pic>
        <p:nvPicPr>
          <p:cNvPr id="12" name="Picture 11">
            <a:extLst>
              <a:ext uri="{FF2B5EF4-FFF2-40B4-BE49-F238E27FC236}">
                <a16:creationId xmlns:a16="http://schemas.microsoft.com/office/drawing/2014/main" id="{349EBA08-D8E2-6A4C-9CDC-1574258E18CC}"/>
              </a:ext>
            </a:extLst>
          </p:cNvPr>
          <p:cNvPicPr>
            <a:picLocks noChangeAspect="1"/>
          </p:cNvPicPr>
          <p:nvPr/>
        </p:nvPicPr>
        <p:blipFill>
          <a:blip r:embed="rId3"/>
          <a:stretch>
            <a:fillRect/>
          </a:stretch>
        </p:blipFill>
        <p:spPr>
          <a:xfrm>
            <a:off x="3134110" y="1999246"/>
            <a:ext cx="5923779" cy="4569256"/>
          </a:xfrm>
          <a:prstGeom prst="rect">
            <a:avLst/>
          </a:prstGeom>
        </p:spPr>
      </p:pic>
      <p:cxnSp>
        <p:nvCxnSpPr>
          <p:cNvPr id="21" name="Curved Connector 20">
            <a:extLst>
              <a:ext uri="{FF2B5EF4-FFF2-40B4-BE49-F238E27FC236}">
                <a16:creationId xmlns:a16="http://schemas.microsoft.com/office/drawing/2014/main" id="{52981FB9-AE56-5F45-B4D9-3AD39C413C30}"/>
              </a:ext>
            </a:extLst>
          </p:cNvPr>
          <p:cNvCxnSpPr>
            <a:cxnSpLocks/>
            <a:stCxn id="4098" idx="2"/>
          </p:cNvCxnSpPr>
          <p:nvPr/>
        </p:nvCxnSpPr>
        <p:spPr>
          <a:xfrm rot="5400000">
            <a:off x="8250292" y="1458420"/>
            <a:ext cx="988042" cy="1706760"/>
          </a:xfrm>
          <a:prstGeom prst="curvedConnector2">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1A40619C-E6ED-EB4F-9EF7-01AF9CF5D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7889" y="813710"/>
            <a:ext cx="1079607" cy="100406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847721C4-8BAE-5640-9791-69CA04ECD3A9}"/>
              </a:ext>
            </a:extLst>
          </p:cNvPr>
          <p:cNvSpPr txBox="1"/>
          <p:nvPr/>
        </p:nvSpPr>
        <p:spPr>
          <a:xfrm>
            <a:off x="9977702" y="1225077"/>
            <a:ext cx="1223553" cy="338554"/>
          </a:xfrm>
          <a:prstGeom prst="rect">
            <a:avLst/>
          </a:prstGeom>
          <a:noFill/>
        </p:spPr>
        <p:txBody>
          <a:bodyPr wrap="square" rtlCol="0">
            <a:spAutoFit/>
          </a:bodyPr>
          <a:lstStyle/>
          <a:p>
            <a:pPr algn="ctr"/>
            <a:r>
              <a:rPr lang="en-US" sz="1600">
                <a:solidFill>
                  <a:srgbClr val="797979"/>
                </a:solidFill>
                <a:latin typeface="Arial" panose="020B0604020202020204" pitchFamily="34" charset="0"/>
                <a:cs typeface="Arial" panose="020B0604020202020204" pitchFamily="34" charset="0"/>
              </a:rPr>
              <a:t>Forms</a:t>
            </a:r>
          </a:p>
        </p:txBody>
      </p:sp>
      <p:pic>
        <p:nvPicPr>
          <p:cNvPr id="7" name="Picture 6" descr="A close up of a logo&#10;&#10;Description automatically generated">
            <a:extLst>
              <a:ext uri="{FF2B5EF4-FFF2-40B4-BE49-F238E27FC236}">
                <a16:creationId xmlns:a16="http://schemas.microsoft.com/office/drawing/2014/main" id="{A9D8FDFC-940E-4384-8E30-8A1F7A458C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2518352" cy="897675"/>
          </a:xfrm>
          <a:prstGeom prst="rect">
            <a:avLst/>
          </a:prstGeom>
        </p:spPr>
      </p:pic>
    </p:spTree>
    <p:extLst>
      <p:ext uri="{BB962C8B-B14F-4D97-AF65-F5344CB8AC3E}">
        <p14:creationId xmlns:p14="http://schemas.microsoft.com/office/powerpoint/2010/main" val="35471797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5E157E1814784798FDFC1803091E6E" ma:contentTypeVersion="13" ma:contentTypeDescription="Create a new document." ma:contentTypeScope="" ma:versionID="d7f5bf94927e309f6748f6b80cafb882">
  <xsd:schema xmlns:xsd="http://www.w3.org/2001/XMLSchema" xmlns:xs="http://www.w3.org/2001/XMLSchema" xmlns:p="http://schemas.microsoft.com/office/2006/metadata/properties" xmlns:ns3="865aa4a2-dfd2-4923-b4e9-c918840bc893" xmlns:ns4="3e041313-26f5-42e8-8ac2-520282b428c9" targetNamespace="http://schemas.microsoft.com/office/2006/metadata/properties" ma:root="true" ma:fieldsID="ed486737aa30ca3de0df6696bca63e47" ns3:_="" ns4:_="">
    <xsd:import namespace="865aa4a2-dfd2-4923-b4e9-c918840bc893"/>
    <xsd:import namespace="3e041313-26f5-42e8-8ac2-520282b428c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5aa4a2-dfd2-4923-b4e9-c918840bc8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041313-26f5-42e8-8ac2-520282b428c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B4FC71-5350-4138-9615-87BC35F23DAF}">
  <ds:schemaRefs>
    <ds:schemaRef ds:uri="http://schemas.microsoft.com/office/infopath/2007/PartnerControls"/>
    <ds:schemaRef ds:uri="865aa4a2-dfd2-4923-b4e9-c918840bc893"/>
    <ds:schemaRef ds:uri="http://schemas.openxmlformats.org/package/2006/metadata/core-properties"/>
    <ds:schemaRef ds:uri="3e041313-26f5-42e8-8ac2-520282b428c9"/>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B8A06F87-E6B9-4E10-BECA-FA104F926EBD}">
  <ds:schemaRefs>
    <ds:schemaRef ds:uri="3e041313-26f5-42e8-8ac2-520282b428c9"/>
    <ds:schemaRef ds:uri="865aa4a2-dfd2-4923-b4e9-c918840bc8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1F145D2-041E-4805-BB67-33707C8B27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370</TotalTime>
  <Words>1860</Words>
  <Application>Microsoft Office PowerPoint</Application>
  <PresentationFormat>Widescreen</PresentationFormat>
  <Paragraphs>272</Paragraphs>
  <Slides>55</Slides>
  <Notes>9</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Archivo Black</vt:lpstr>
      <vt:lpstr>Arial</vt:lpstr>
      <vt:lpstr>Arial Black</vt:lpstr>
      <vt:lpstr>Arimo</vt:lpstr>
      <vt:lpstr>Calibri</vt:lpstr>
      <vt:lpstr>Google Sans</vt:lpstr>
      <vt:lpstr>Open Sans Light</vt:lpstr>
      <vt:lpstr>Raleway Heavy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AFI SERRANO, Patricia Ellaine O.</dc:creator>
  <cp:lastModifiedBy>AFI AYSON, Arwin U.</cp:lastModifiedBy>
  <cp:revision>7</cp:revision>
  <dcterms:created xsi:type="dcterms:W3CDTF">2020-05-11T03:42:53Z</dcterms:created>
  <dcterms:modified xsi:type="dcterms:W3CDTF">2020-10-12T01:39:58Z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0x010100735E157E1814784798FDFC1803091E6E</vt:lpwstr>
  </property>
</Properties>
</file>