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7" r:id="rId5"/>
    <p:sldId id="258" r:id="rId6"/>
    <p:sldId id="263" r:id="rId7"/>
    <p:sldId id="301" r:id="rId8"/>
    <p:sldId id="312" r:id="rId9"/>
    <p:sldId id="313" r:id="rId10"/>
    <p:sldId id="303" r:id="rId11"/>
    <p:sldId id="309" r:id="rId12"/>
    <p:sldId id="304" r:id="rId13"/>
    <p:sldId id="306" r:id="rId14"/>
    <p:sldId id="310" r:id="rId15"/>
    <p:sldId id="307" r:id="rId16"/>
    <p:sldId id="308" r:id="rId17"/>
    <p:sldId id="314" r:id="rId18"/>
    <p:sldId id="315" r:id="rId19"/>
    <p:sldId id="311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BFF1F-6ECC-48C7-BF28-6CE2D4F58BD5}" v="1" dt="2020-10-11T23:13:46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FI AYSON, Arwin U." userId="f620573b-48c0-4c3d-9cbd-ac5a833ea09b" providerId="ADAL" clId="{C1CAB1FD-570C-44EE-A9DE-21DBC730B5CE}"/>
    <pc:docChg chg="sldOrd">
      <pc:chgData name="AFI AYSON, Arwin U." userId="f620573b-48c0-4c3d-9cbd-ac5a833ea09b" providerId="ADAL" clId="{C1CAB1FD-570C-44EE-A9DE-21DBC730B5CE}" dt="2020-08-10T01:44:51.800" v="0" actId="20578"/>
      <pc:docMkLst>
        <pc:docMk/>
      </pc:docMkLst>
      <pc:sldChg chg="ord">
        <pc:chgData name="AFI AYSON, Arwin U." userId="f620573b-48c0-4c3d-9cbd-ac5a833ea09b" providerId="ADAL" clId="{C1CAB1FD-570C-44EE-A9DE-21DBC730B5CE}" dt="2020-08-10T01:44:51.800" v="0" actId="20578"/>
        <pc:sldMkLst>
          <pc:docMk/>
          <pc:sldMk cId="0" sldId="258"/>
        </pc:sldMkLst>
      </pc:sldChg>
    </pc:docChg>
  </pc:docChgLst>
  <pc:docChgLst>
    <pc:chgData name="AFI AYSON, Arwin U." userId="f620573b-48c0-4c3d-9cbd-ac5a833ea09b" providerId="ADAL" clId="{189BFF1F-6ECC-48C7-BF28-6CE2D4F58BD5}"/>
    <pc:docChg chg="undo custSel modSld modMainMaster">
      <pc:chgData name="AFI AYSON, Arwin U." userId="f620573b-48c0-4c3d-9cbd-ac5a833ea09b" providerId="ADAL" clId="{189BFF1F-6ECC-48C7-BF28-6CE2D4F58BD5}" dt="2020-10-11T23:14:25.383" v="11" actId="1076"/>
      <pc:docMkLst>
        <pc:docMk/>
      </pc:docMkLst>
      <pc:sldChg chg="addSp delSp modSp mod">
        <pc:chgData name="AFI AYSON, Arwin U." userId="f620573b-48c0-4c3d-9cbd-ac5a833ea09b" providerId="ADAL" clId="{189BFF1F-6ECC-48C7-BF28-6CE2D4F58BD5}" dt="2020-10-11T23:14:05.244" v="7" actId="2085"/>
        <pc:sldMkLst>
          <pc:docMk/>
          <pc:sldMk cId="0" sldId="257"/>
        </pc:sldMkLst>
        <pc:spChg chg="add mod">
          <ac:chgData name="AFI AYSON, Arwin U." userId="f620573b-48c0-4c3d-9cbd-ac5a833ea09b" providerId="ADAL" clId="{189BFF1F-6ECC-48C7-BF28-6CE2D4F58BD5}" dt="2020-10-11T23:14:05.244" v="7" actId="2085"/>
          <ac:spMkLst>
            <pc:docMk/>
            <pc:sldMk cId="0" sldId="257"/>
            <ac:spMk id="2" creationId="{B2D0F27F-C800-4F4D-B107-C127540EE6C4}"/>
          </ac:spMkLst>
        </pc:spChg>
        <pc:spChg chg="add del">
          <ac:chgData name="AFI AYSON, Arwin U." userId="f620573b-48c0-4c3d-9cbd-ac5a833ea09b" providerId="ADAL" clId="{189BFF1F-6ECC-48C7-BF28-6CE2D4F58BD5}" dt="2020-10-11T23:13:38.237" v="3" actId="478"/>
          <ac:spMkLst>
            <pc:docMk/>
            <pc:sldMk cId="0" sldId="257"/>
            <ac:spMk id="7" creationId="{893276D4-24B5-4725-AA99-40B198D14EA7}"/>
          </ac:spMkLst>
        </pc:spChg>
        <pc:picChg chg="add del">
          <ac:chgData name="AFI AYSON, Arwin U." userId="f620573b-48c0-4c3d-9cbd-ac5a833ea09b" providerId="ADAL" clId="{189BFF1F-6ECC-48C7-BF28-6CE2D4F58BD5}" dt="2020-10-11T23:13:37.135" v="2" actId="478"/>
          <ac:picMkLst>
            <pc:docMk/>
            <pc:sldMk cId="0" sldId="257"/>
            <ac:picMk id="30" creationId="{ED44AB18-31E2-4B97-B2DD-3F86A6A03F1A}"/>
          </ac:picMkLst>
        </pc:picChg>
      </pc:sldChg>
      <pc:sldMasterChg chg="addSp delSp modSp mod">
        <pc:chgData name="AFI AYSON, Arwin U." userId="f620573b-48c0-4c3d-9cbd-ac5a833ea09b" providerId="ADAL" clId="{189BFF1F-6ECC-48C7-BF28-6CE2D4F58BD5}" dt="2020-10-11T23:14:25.383" v="11" actId="1076"/>
        <pc:sldMasterMkLst>
          <pc:docMk/>
          <pc:sldMasterMk cId="799399627" sldId="2147483648"/>
        </pc:sldMasterMkLst>
        <pc:picChg chg="add del">
          <ac:chgData name="AFI AYSON, Arwin U." userId="f620573b-48c0-4c3d-9cbd-ac5a833ea09b" providerId="ADAL" clId="{189BFF1F-6ECC-48C7-BF28-6CE2D4F58BD5}" dt="2020-10-11T23:14:22.033" v="9" actId="478"/>
          <ac:picMkLst>
            <pc:docMk/>
            <pc:sldMasterMk cId="799399627" sldId="2147483648"/>
            <ac:picMk id="7" creationId="{F04FE47C-783B-48B5-86B2-88F51B8D7432}"/>
          </ac:picMkLst>
        </pc:picChg>
        <pc:picChg chg="add mod">
          <ac:chgData name="AFI AYSON, Arwin U." userId="f620573b-48c0-4c3d-9cbd-ac5a833ea09b" providerId="ADAL" clId="{189BFF1F-6ECC-48C7-BF28-6CE2D4F58BD5}" dt="2020-10-11T23:14:25.383" v="11" actId="1076"/>
          <ac:picMkLst>
            <pc:docMk/>
            <pc:sldMasterMk cId="799399627" sldId="2147483648"/>
            <ac:picMk id="10" creationId="{DAA8D375-1984-4FC1-A124-7FB12BF5E85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BA0F9-6D97-4D8B-B14B-41E66BA723A4}" type="datetimeFigureOut">
              <a:rPr lang="en-PH" smtClean="0"/>
              <a:t>10/12/2020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F4D6B-4D36-4A0E-82AD-CBA996B0AB6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38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9C6A-C765-4A9D-8886-213CC7675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78CFB-AAC0-40C1-86A1-8640FA32F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36A78-7C91-48F3-8CD4-54A76E12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3692C-405E-41F3-942C-9053B764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E64CB-A14B-4251-A9B6-FFB01406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6FB157-09F8-4E73-B2E4-A3CEB78EE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AE4D4F-A513-46EE-99FE-4EE57FEC3507}"/>
              </a:ext>
            </a:extLst>
          </p:cNvPr>
          <p:cNvSpPr/>
          <p:nvPr userDrawn="1"/>
        </p:nvSpPr>
        <p:spPr>
          <a:xfrm>
            <a:off x="11042073" y="136525"/>
            <a:ext cx="935193" cy="13874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005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092D-4411-409E-B5FD-A37E5E26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B810F-FF6B-49B9-84CD-F9561F75B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86F72-C8A6-4A37-A33E-DEF0D91D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6753D-8CCD-42CD-813D-F53A6508F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6A685-6671-466A-9C0B-F8202F6B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9403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676A1-E362-43B1-BC3F-236E7162F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884BE-0100-4746-B4F9-818B5F378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D8B4-A250-4A64-8E83-C72E61A5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C1B3E-8236-4F4B-87F6-D77EFE9C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8F449-0E60-41AF-9A93-1E1C4CB4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6042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A255-92FE-40FD-9FD5-B176B928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B82CC-ECA3-488C-9DA6-2850BE3A4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473E7-81C7-41A8-9376-57F48BF2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C1C87-93C1-4F10-AA32-C94A8E81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7F93A-22BC-4B56-8B45-53460C7E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137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D2B4-267B-4B33-93E3-18A5A3AB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0216D-BCEE-4357-8A7A-648C521A0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E6FFF-FB60-46F4-B3F5-E980056C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DA8B3-3A6C-42D9-AF07-7F95E746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D45C5-75A7-4986-B0B5-881903E7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196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E6E9-AF16-458F-B909-38925ECE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D1008-DB82-41F0-836E-10D7268E4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69FED-8F56-4CCE-BFA7-10843962B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3F57-DAD6-4ADF-BE43-0AE696B8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FD9DD-2862-46DD-A1BC-1F60D7D92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80DFF-E6F2-44D4-8DA6-CCEC4260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3766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0070-D5FD-4D89-B2DF-BE32DE02F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E5F80-F73A-4D62-BCE2-06FDA3754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AF76A-FE71-41AA-AD4D-BAF97471E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E1F67-4884-4109-ABF4-A11DFA7FA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18B4DD-ADF1-429F-86DF-90AD8C184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6D470-026E-4E2C-965A-0E0875EF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F3ADA-D49B-48FC-A045-A359608E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9DE99-9CB2-4465-87DA-822045C9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329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55C7-5645-4E1D-B9F6-E8FBCA4D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4FE6F-6B7B-4D95-A660-70F30431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456A6-8460-418C-B114-C733CE5D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D0DCF-9EA2-42D9-886F-F61E7F78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7170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AD5F8-AEED-42E4-9760-D92353F0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FDEBC6-C6EB-4423-880B-F5B66149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7D081-CCF1-4DEC-954D-373556D12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9363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1AD3-CC73-4537-9B81-88F9884E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F4AAE-EC9D-4020-A9B3-9D305D61A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C1F75-28BD-4FBC-95F0-6306EB889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5CC8A-BE1F-454C-9E9C-965E0562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CCAEF-4E6E-4803-BC8B-36DA18D5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2F772-8A44-4F6C-A32A-54D7F703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7797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F788F-A318-4285-971F-31A34ED3A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F5538-54FA-4504-932F-649DC9AEF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E1499-8B0F-4EC5-B80F-E3CDA283D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13F2C-6BBC-40C4-828C-2F5BF7CB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D1132-585B-4132-82A5-FD6051CA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B31A2-15F5-4903-81B4-E52388A9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3010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A519E-47E7-4E08-9432-1A099A02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499FC-1658-44C0-A3AE-B8F2B28E9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FDABD-DB88-48EE-A645-18540177D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0151" y="6564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PROJECT &lt;CODE/IT&gt;</a:t>
            </a:r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62A49-C519-4A86-B1C4-45441B8D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A5C92-8028-439B-9BA5-A05E2113E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4066" y="6564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4500-6D30-4AE5-A42A-29B2E13AE750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F04FE47C-783B-48B5-86B2-88F51B8D743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9358346" y="-16164"/>
            <a:ext cx="2224054" cy="1011945"/>
          </a:xfrm>
          <a:prstGeom prst="rect">
            <a:avLst/>
          </a:prstGeom>
        </p:spPr>
      </p:pic>
      <p:pic>
        <p:nvPicPr>
          <p:cNvPr id="8" name="Picture 7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720E441B-6376-4D2C-A5B9-59A84D2EB3E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7" y="300075"/>
            <a:ext cx="1807173" cy="4625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AA8D375-1984-4FC1-A124-7FB12BF5E85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46" y="124249"/>
            <a:ext cx="2284297" cy="8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940BA29-830E-4638-949F-08033094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3276D4-24B5-4725-AA99-40B198D14EA7}"/>
              </a:ext>
            </a:extLst>
          </p:cNvPr>
          <p:cNvSpPr/>
          <p:nvPr/>
        </p:nvSpPr>
        <p:spPr>
          <a:xfrm>
            <a:off x="7385538" y="132415"/>
            <a:ext cx="4806462" cy="15094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44AB18-31E2-4B97-B2DD-3F86A6A03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79" t="4762" r="10536" b="84444"/>
          <a:stretch/>
        </p:blipFill>
        <p:spPr>
          <a:xfrm>
            <a:off x="8886760" y="244959"/>
            <a:ext cx="2960915" cy="740230"/>
          </a:xfrm>
          <a:prstGeom prst="rect">
            <a:avLst/>
          </a:prstGeom>
        </p:spPr>
      </p:pic>
      <p:sp>
        <p:nvSpPr>
          <p:cNvPr id="32" name="TextBox 8">
            <a:extLst>
              <a:ext uri="{FF2B5EF4-FFF2-40B4-BE49-F238E27FC236}">
                <a16:creationId xmlns:a16="http://schemas.microsoft.com/office/drawing/2014/main" id="{9A4F092B-AE42-4E1E-A44D-C357EB48AFB5}"/>
              </a:ext>
            </a:extLst>
          </p:cNvPr>
          <p:cNvSpPr txBox="1"/>
          <p:nvPr/>
        </p:nvSpPr>
        <p:spPr>
          <a:xfrm>
            <a:off x="4229507" y="3868606"/>
            <a:ext cx="8748051" cy="64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4"/>
              </a:lnSpc>
            </a:pPr>
            <a:r>
              <a:rPr lang="en-US" sz="4400">
                <a:solidFill>
                  <a:srgbClr val="FF6F2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Online Training</a:t>
            </a:r>
            <a:endParaRPr lang="en-US" sz="4400">
              <a:solidFill>
                <a:srgbClr val="FF6F25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microsoft-teams-logo (1) - Nearpod Blog">
            <a:extLst>
              <a:ext uri="{FF2B5EF4-FFF2-40B4-BE49-F238E27FC236}">
                <a16:creationId xmlns:a16="http://schemas.microsoft.com/office/drawing/2014/main" id="{5C6539BF-D38E-4D09-BC59-E47B00B5C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56" y="1344186"/>
            <a:ext cx="8483361" cy="27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D0F27F-C800-4F4D-B107-C127540EE6C4}"/>
              </a:ext>
            </a:extLst>
          </p:cNvPr>
          <p:cNvSpPr/>
          <p:nvPr/>
        </p:nvSpPr>
        <p:spPr>
          <a:xfrm>
            <a:off x="8739266" y="132415"/>
            <a:ext cx="3452734" cy="100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09A8F2E-5F20-48CA-9404-121C245538A0}"/>
              </a:ext>
            </a:extLst>
          </p:cNvPr>
          <p:cNvPicPr/>
          <p:nvPr/>
        </p:nvPicPr>
        <p:blipFill rotWithShape="1">
          <a:blip r:embed="rId4"/>
          <a:srcRect t="17605" r="481" b="69464"/>
          <a:stretch/>
        </p:blipFill>
        <p:spPr bwMode="auto">
          <a:xfrm>
            <a:off x="0" y="1092200"/>
            <a:ext cx="12192000" cy="73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9" name="Group 2">
            <a:extLst>
              <a:ext uri="{FF2B5EF4-FFF2-40B4-BE49-F238E27FC236}">
                <a16:creationId xmlns:a16="http://schemas.microsoft.com/office/drawing/2014/main" id="{C47105C2-B163-4B51-ACAF-479BD517464F}"/>
              </a:ext>
            </a:extLst>
          </p:cNvPr>
          <p:cNvGrpSpPr/>
          <p:nvPr/>
        </p:nvGrpSpPr>
        <p:grpSpPr>
          <a:xfrm>
            <a:off x="711201" y="1244601"/>
            <a:ext cx="11480800" cy="7189150"/>
            <a:chOff x="0" y="406941"/>
            <a:chExt cx="12471109" cy="14378299"/>
          </a:xfrm>
        </p:grpSpPr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FB3E3A92-25E7-4F13-99D1-6E8CC1D7A7B1}"/>
                </a:ext>
              </a:extLst>
            </p:cNvPr>
            <p:cNvSpPr txBox="1"/>
            <p:nvPr/>
          </p:nvSpPr>
          <p:spPr>
            <a:xfrm>
              <a:off x="0" y="406941"/>
              <a:ext cx="12471109" cy="954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r>
                <a:rPr lang="en-US" sz="3025">
                  <a:solidFill>
                    <a:schemeClr val="bg1"/>
                  </a:solidFill>
                  <a:latin typeface="Arial Black" panose="020B0A04020102020204" pitchFamily="34" charset="0"/>
                </a:rPr>
                <a:t>Creating your first Team</a:t>
              </a: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D253F154-BD43-4239-8B89-2088312A0960}"/>
                </a:ext>
              </a:extLst>
            </p:cNvPr>
            <p:cNvSpPr txBox="1"/>
            <p:nvPr/>
          </p:nvSpPr>
          <p:spPr>
            <a:xfrm>
              <a:off x="0" y="3251741"/>
              <a:ext cx="1247110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endParaRPr lang="en-US" sz="29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60EE2214-E9F4-4C65-9EE9-456758B51AF1}"/>
                </a:ext>
              </a:extLst>
            </p:cNvPr>
            <p:cNvSpPr txBox="1"/>
            <p:nvPr/>
          </p:nvSpPr>
          <p:spPr>
            <a:xfrm>
              <a:off x="0" y="12895086"/>
              <a:ext cx="12471109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endParaRPr sz="1200"/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7E574EBC-04F5-4B09-BD05-38A0D7E4AC38}"/>
                </a:ext>
              </a:extLst>
            </p:cNvPr>
            <p:cNvSpPr txBox="1"/>
            <p:nvPr/>
          </p:nvSpPr>
          <p:spPr>
            <a:xfrm>
              <a:off x="0" y="14203798"/>
              <a:ext cx="12471109" cy="5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7"/>
                </a:lnSpc>
              </a:pPr>
              <a:endParaRPr sz="120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48111-FB27-489F-8028-4D276D6F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10</a:t>
            </a:fld>
            <a:endParaRPr lang="en-PH"/>
          </a:p>
        </p:txBody>
      </p:sp>
      <p:pic>
        <p:nvPicPr>
          <p:cNvPr id="4" name="How to create a team and add members in Microsoft Teams">
            <a:hlinkClick r:id="" action="ppaction://media"/>
            <a:extLst>
              <a:ext uri="{FF2B5EF4-FFF2-40B4-BE49-F238E27FC236}">
                <a16:creationId xmlns:a16="http://schemas.microsoft.com/office/drawing/2014/main" id="{2BE18CC0-C661-41D7-AA04-97AC03D6B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2344" y="1863574"/>
            <a:ext cx="8751478" cy="49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143000"/>
            <a:ext cx="10820400" cy="5486400"/>
            <a:chOff x="0" y="0"/>
            <a:chExt cx="5496087" cy="2786749"/>
          </a:xfrm>
          <a:solidFill>
            <a:srgbClr val="FF6F2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6087" cy="2786749"/>
            </a:xfrm>
            <a:custGeom>
              <a:avLst/>
              <a:gdLst/>
              <a:ahLst/>
              <a:cxnLst/>
              <a:rect l="l" t="t" r="r" b="b"/>
              <a:pathLst>
                <a:path w="5496087" h="2786749">
                  <a:moveTo>
                    <a:pt x="5371627" y="2786749"/>
                  </a:moveTo>
                  <a:lnTo>
                    <a:pt x="124460" y="2786749"/>
                  </a:lnTo>
                  <a:cubicBezTo>
                    <a:pt x="55880" y="2786749"/>
                    <a:pt x="0" y="2730869"/>
                    <a:pt x="0" y="2662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2662289"/>
                  </a:lnTo>
                  <a:cubicBezTo>
                    <a:pt x="5496087" y="2730869"/>
                    <a:pt x="5440207" y="2786749"/>
                    <a:pt x="5371628" y="278674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5800" y="2495869"/>
            <a:ext cx="10820400" cy="4133531"/>
            <a:chOff x="0" y="0"/>
            <a:chExt cx="5496087" cy="2099575"/>
          </a:xfrm>
          <a:solidFill>
            <a:srgbClr val="0068A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496087" cy="2099576"/>
            </a:xfrm>
            <a:custGeom>
              <a:avLst/>
              <a:gdLst/>
              <a:ahLst/>
              <a:cxnLst/>
              <a:rect l="l" t="t" r="r" b="b"/>
              <a:pathLst>
                <a:path w="5496087" h="2099576">
                  <a:moveTo>
                    <a:pt x="5371627" y="2099575"/>
                  </a:moveTo>
                  <a:lnTo>
                    <a:pt x="124460" y="2099575"/>
                  </a:lnTo>
                  <a:cubicBezTo>
                    <a:pt x="55880" y="2099575"/>
                    <a:pt x="0" y="2043695"/>
                    <a:pt x="0" y="19751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1975115"/>
                  </a:lnTo>
                  <a:cubicBezTo>
                    <a:pt x="5496087" y="2043696"/>
                    <a:pt x="5440207" y="2099576"/>
                    <a:pt x="5371628" y="209957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685800" y="2495870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1087776" y="3358899"/>
            <a:ext cx="10155868" cy="3883417"/>
            <a:chOff x="0" y="782483"/>
            <a:chExt cx="13937071" cy="7766833"/>
          </a:xfrm>
        </p:grpSpPr>
        <p:sp>
          <p:nvSpPr>
            <p:cNvPr id="9" name="TextBox 9"/>
            <p:cNvSpPr txBox="1"/>
            <p:nvPr/>
          </p:nvSpPr>
          <p:spPr>
            <a:xfrm>
              <a:off x="35019" y="782483"/>
              <a:ext cx="13902052" cy="496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4"/>
                </a:lnSpc>
              </a:pPr>
              <a:r>
                <a:rPr lang="en-US" sz="3734">
                  <a:solidFill>
                    <a:srgbClr val="FFFFFF"/>
                  </a:solidFill>
                  <a:latin typeface="Arial Black" panose="020B0A04020102020204" pitchFamily="34" charset="0"/>
                </a:rPr>
                <a:t>Create your own team and add at least one person. </a:t>
              </a:r>
            </a:p>
            <a:p>
              <a:pPr>
                <a:lnSpc>
                  <a:spcPts val="4854"/>
                </a:lnSpc>
              </a:pPr>
              <a:endParaRPr lang="en-US" sz="3734">
                <a:solidFill>
                  <a:srgbClr val="FFFFFF"/>
                </a:solidFill>
                <a:latin typeface="Arial Black" panose="020B0A04020102020204" pitchFamily="34" charset="0"/>
              </a:endParaRPr>
            </a:p>
            <a:p>
              <a:pPr>
                <a:lnSpc>
                  <a:spcPts val="4854"/>
                </a:lnSpc>
              </a:pPr>
              <a:r>
                <a:rPr lang="en-US" sz="3734">
                  <a:solidFill>
                    <a:srgbClr val="FFFFFF"/>
                  </a:solidFill>
                  <a:latin typeface="Arial Black" panose="020B0A04020102020204" pitchFamily="34" charset="0"/>
                </a:rPr>
                <a:t>Create a channel and upload one file.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04787"/>
              <a:ext cx="13902052" cy="7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42510"/>
              <a:ext cx="13902052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5"/>
                </a:lnSpc>
              </a:pPr>
              <a:endParaRPr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006346"/>
              <a:ext cx="13902052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6"/>
                </a:lnSpc>
              </a:pPr>
              <a:endParaRPr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17202" y="1418773"/>
            <a:ext cx="800924" cy="80092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651211" y="2495869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1DA8B9D-9911-4453-85EF-D65A94FE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11</a:t>
            </a:fld>
            <a:endParaRPr lang="en-PH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A2E577A-1D1C-4385-83ED-AE920EB75BC5}"/>
              </a:ext>
            </a:extLst>
          </p:cNvPr>
          <p:cNvSpPr txBox="1"/>
          <p:nvPr/>
        </p:nvSpPr>
        <p:spPr>
          <a:xfrm>
            <a:off x="1030825" y="1523399"/>
            <a:ext cx="10130350" cy="6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4"/>
              </a:lnSpc>
            </a:pPr>
            <a:r>
              <a:rPr lang="en-US" sz="5400">
                <a:solidFill>
                  <a:srgbClr val="FFFFFF"/>
                </a:solidFill>
                <a:latin typeface="Arial Black" panose="020B0A04020102020204" pitchFamily="34" charset="0"/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2754580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09A8F2E-5F20-48CA-9404-121C245538A0}"/>
              </a:ext>
            </a:extLst>
          </p:cNvPr>
          <p:cNvPicPr/>
          <p:nvPr/>
        </p:nvPicPr>
        <p:blipFill rotWithShape="1">
          <a:blip r:embed="rId4"/>
          <a:srcRect t="17605" r="481" b="69464"/>
          <a:stretch/>
        </p:blipFill>
        <p:spPr bwMode="auto">
          <a:xfrm>
            <a:off x="0" y="1092200"/>
            <a:ext cx="12192000" cy="73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9" name="Group 2">
            <a:extLst>
              <a:ext uri="{FF2B5EF4-FFF2-40B4-BE49-F238E27FC236}">
                <a16:creationId xmlns:a16="http://schemas.microsoft.com/office/drawing/2014/main" id="{C47105C2-B163-4B51-ACAF-479BD517464F}"/>
              </a:ext>
            </a:extLst>
          </p:cNvPr>
          <p:cNvGrpSpPr/>
          <p:nvPr/>
        </p:nvGrpSpPr>
        <p:grpSpPr>
          <a:xfrm>
            <a:off x="711201" y="1244601"/>
            <a:ext cx="11480800" cy="7189150"/>
            <a:chOff x="0" y="406941"/>
            <a:chExt cx="12471109" cy="14378299"/>
          </a:xfrm>
        </p:grpSpPr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FB3E3A92-25E7-4F13-99D1-6E8CC1D7A7B1}"/>
                </a:ext>
              </a:extLst>
            </p:cNvPr>
            <p:cNvSpPr txBox="1"/>
            <p:nvPr/>
          </p:nvSpPr>
          <p:spPr>
            <a:xfrm>
              <a:off x="0" y="406941"/>
              <a:ext cx="12471109" cy="954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r>
                <a:rPr lang="en-US" sz="3025">
                  <a:solidFill>
                    <a:schemeClr val="bg1"/>
                  </a:solidFill>
                  <a:latin typeface="Arial Black" panose="020B0A04020102020204" pitchFamily="34" charset="0"/>
                </a:rPr>
                <a:t>Participating in a Meeting</a:t>
              </a: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D253F154-BD43-4239-8B89-2088312A0960}"/>
                </a:ext>
              </a:extLst>
            </p:cNvPr>
            <p:cNvSpPr txBox="1"/>
            <p:nvPr/>
          </p:nvSpPr>
          <p:spPr>
            <a:xfrm>
              <a:off x="0" y="3251741"/>
              <a:ext cx="1247110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endParaRPr lang="en-US" sz="29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60EE2214-E9F4-4C65-9EE9-456758B51AF1}"/>
                </a:ext>
              </a:extLst>
            </p:cNvPr>
            <p:cNvSpPr txBox="1"/>
            <p:nvPr/>
          </p:nvSpPr>
          <p:spPr>
            <a:xfrm>
              <a:off x="0" y="12895086"/>
              <a:ext cx="12471109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endParaRPr sz="1200"/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7E574EBC-04F5-4B09-BD05-38A0D7E4AC38}"/>
                </a:ext>
              </a:extLst>
            </p:cNvPr>
            <p:cNvSpPr txBox="1"/>
            <p:nvPr/>
          </p:nvSpPr>
          <p:spPr>
            <a:xfrm>
              <a:off x="0" y="14203798"/>
              <a:ext cx="12471109" cy="5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7"/>
                </a:lnSpc>
              </a:pPr>
              <a:endParaRPr sz="120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48111-FB27-489F-8028-4D276D6F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12</a:t>
            </a:fld>
            <a:endParaRPr lang="en-PH"/>
          </a:p>
        </p:txBody>
      </p:sp>
      <p:pic>
        <p:nvPicPr>
          <p:cNvPr id="4" name="how-to-join-a-microsoft-teams-meeting_GcLvw8m7_IppI">
            <a:hlinkClick r:id="" action="ppaction://media"/>
            <a:extLst>
              <a:ext uri="{FF2B5EF4-FFF2-40B4-BE49-F238E27FC236}">
                <a16:creationId xmlns:a16="http://schemas.microsoft.com/office/drawing/2014/main" id="{5746A791-FC8E-4973-AC99-D3FFA6EDC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733" y="1977483"/>
            <a:ext cx="8676474" cy="48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3AB67-9F81-4636-9524-1C100F2F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780"/>
            <a:ext cx="12083668" cy="55886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4842EF-DCC8-43CA-B2E1-8BCBB125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884500-6D30-4AE5-A42A-29B2E13AE750}" type="slidenum">
              <a:rPr lang="en-PH" smtClean="0"/>
              <a:pPr>
                <a:spcAft>
                  <a:spcPts val="600"/>
                </a:spcAft>
              </a:pPr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E92A0-3EBE-4F89-84ED-09C5E9BF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14</a:t>
            </a:fld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9162C-DE0D-44AA-9C62-88EF8CAE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4" y="3345656"/>
            <a:ext cx="11123567" cy="1455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17AF7-31E5-4543-A016-B6850CB4BCC7}"/>
              </a:ext>
            </a:extLst>
          </p:cNvPr>
          <p:cNvSpPr txBox="1"/>
          <p:nvPr/>
        </p:nvSpPr>
        <p:spPr>
          <a:xfrm>
            <a:off x="1074420" y="1788614"/>
            <a:ext cx="150114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Show or Hide Video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6AB92C-8519-4F96-9430-DD3D21E8809E}"/>
              </a:ext>
            </a:extLst>
          </p:cNvPr>
          <p:cNvSpPr txBox="1"/>
          <p:nvPr/>
        </p:nvSpPr>
        <p:spPr>
          <a:xfrm>
            <a:off x="3032761" y="1809388"/>
            <a:ext cx="139446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Mute or Unmute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P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84A74-3AE3-47A1-93B3-F91298552D33}"/>
              </a:ext>
            </a:extLst>
          </p:cNvPr>
          <p:cNvSpPr txBox="1"/>
          <p:nvPr/>
        </p:nvSpPr>
        <p:spPr>
          <a:xfrm>
            <a:off x="4701538" y="1814922"/>
            <a:ext cx="139446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Share Screen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24E18-0BD5-48F9-B503-68EB077C5041}"/>
              </a:ext>
            </a:extLst>
          </p:cNvPr>
          <p:cNvSpPr txBox="1"/>
          <p:nvPr/>
        </p:nvSpPr>
        <p:spPr>
          <a:xfrm>
            <a:off x="6831332" y="1809388"/>
            <a:ext cx="933449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Raise Hand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P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8946E-1F4D-42BF-94BA-0330C33B8E00}"/>
              </a:ext>
            </a:extLst>
          </p:cNvPr>
          <p:cNvSpPr txBox="1"/>
          <p:nvPr/>
        </p:nvSpPr>
        <p:spPr>
          <a:xfrm>
            <a:off x="8225790" y="1788614"/>
            <a:ext cx="93344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P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8FB38-78A7-4F7E-BEAE-D0CF29E395F5}"/>
              </a:ext>
            </a:extLst>
          </p:cNvPr>
          <p:cNvSpPr txBox="1"/>
          <p:nvPr/>
        </p:nvSpPr>
        <p:spPr>
          <a:xfrm>
            <a:off x="9513568" y="1774736"/>
            <a:ext cx="149733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P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F993F6-CA2A-4561-A1D3-3213E0C971E2}"/>
              </a:ext>
            </a:extLst>
          </p:cNvPr>
          <p:cNvSpPr txBox="1"/>
          <p:nvPr/>
        </p:nvSpPr>
        <p:spPr>
          <a:xfrm>
            <a:off x="9906530" y="5725665"/>
            <a:ext cx="185682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Leave Meeting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42D8F062-2FD1-472E-A838-1B7B88668EE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14060" y="2776057"/>
            <a:ext cx="1062040" cy="975361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851D9D6-6BF6-460E-9A8F-C5D4FF23B90A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8289" y="3054924"/>
            <a:ext cx="1060564" cy="419107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302AFC0-FF20-449E-B8AF-7CA97778A109}"/>
              </a:ext>
            </a:extLst>
          </p:cNvPr>
          <p:cNvCxnSpPr>
            <a:cxnSpLocks/>
          </p:cNvCxnSpPr>
          <p:nvPr/>
        </p:nvCxnSpPr>
        <p:spPr>
          <a:xfrm rot="5400000">
            <a:off x="4727519" y="3169232"/>
            <a:ext cx="1060566" cy="190490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94834755-36E7-4ED8-BA17-A79DDF16B108}"/>
              </a:ext>
            </a:extLst>
          </p:cNvPr>
          <p:cNvCxnSpPr>
            <a:cxnSpLocks/>
          </p:cNvCxnSpPr>
          <p:nvPr/>
        </p:nvCxnSpPr>
        <p:spPr>
          <a:xfrm rot="5400000">
            <a:off x="6863018" y="3169230"/>
            <a:ext cx="1060566" cy="190490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6EFC33D-42DB-4123-BDCB-D8FE47DF502B}"/>
              </a:ext>
            </a:extLst>
          </p:cNvPr>
          <p:cNvCxnSpPr>
            <a:cxnSpLocks/>
          </p:cNvCxnSpPr>
          <p:nvPr/>
        </p:nvCxnSpPr>
        <p:spPr>
          <a:xfrm rot="5400000">
            <a:off x="7912383" y="3024149"/>
            <a:ext cx="1358335" cy="182882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92B3BA6-E6AC-41E9-90B9-759A7D2D8234}"/>
              </a:ext>
            </a:extLst>
          </p:cNvPr>
          <p:cNvCxnSpPr>
            <a:cxnSpLocks/>
          </p:cNvCxnSpPr>
          <p:nvPr/>
        </p:nvCxnSpPr>
        <p:spPr>
          <a:xfrm rot="5400000">
            <a:off x="9168515" y="2979176"/>
            <a:ext cx="1356859" cy="274308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FE320E1-06A7-49A0-A559-B5F619AA529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44267" y="5018159"/>
            <a:ext cx="1152074" cy="229275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0081ED23-27E3-46EA-A55B-1842AA03C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16" y="3959214"/>
            <a:ext cx="2355056" cy="2898531"/>
          </a:xfrm>
          <a:prstGeom prst="rect">
            <a:avLst/>
          </a:prstGeom>
        </p:spPr>
      </p:pic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647AC193-7BE2-41D0-B14C-D85945B5C674}"/>
              </a:ext>
            </a:extLst>
          </p:cNvPr>
          <p:cNvCxnSpPr/>
          <p:nvPr/>
        </p:nvCxnSpPr>
        <p:spPr>
          <a:xfrm rot="16200000" flipH="1">
            <a:off x="5953131" y="4695824"/>
            <a:ext cx="1661160" cy="742951"/>
          </a:xfrm>
          <a:prstGeom prst="bentConnector3">
            <a:avLst>
              <a:gd name="adj1" fmla="val 10045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4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90B658-CDC3-4B1A-9747-A9F697277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15</a:t>
            </a:fld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AD347-9160-4EC1-BB8B-3BA3CE14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" y="1493519"/>
            <a:ext cx="7879080" cy="4175239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1CA7D4E3-5260-4CDE-A723-2A7A22ABFC89}"/>
              </a:ext>
            </a:extLst>
          </p:cNvPr>
          <p:cNvSpPr txBox="1"/>
          <p:nvPr/>
        </p:nvSpPr>
        <p:spPr>
          <a:xfrm>
            <a:off x="8561832" y="2179318"/>
            <a:ext cx="3119628" cy="3207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>
                <a:solidFill>
                  <a:srgbClr val="0068AE"/>
                </a:solidFill>
                <a:latin typeface="League Spartan"/>
              </a:rPr>
              <a:t>When you click screen share, you have to choose which screen to share. </a:t>
            </a:r>
          </a:p>
          <a:p>
            <a:pPr>
              <a:lnSpc>
                <a:spcPts val="2500"/>
              </a:lnSpc>
            </a:pPr>
            <a:endParaRPr lang="en-US" sz="2800">
              <a:solidFill>
                <a:srgbClr val="0068AE"/>
              </a:solidFill>
              <a:latin typeface="League Spartan"/>
            </a:endParaRPr>
          </a:p>
          <a:p>
            <a:pPr>
              <a:lnSpc>
                <a:spcPts val="2500"/>
              </a:lnSpc>
            </a:pPr>
            <a:r>
              <a:rPr lang="en-US" sz="2800">
                <a:solidFill>
                  <a:srgbClr val="0068AE"/>
                </a:solidFill>
                <a:latin typeface="League Spartan"/>
              </a:rPr>
              <a:t>If you are sharing something with audio, make sure to check the “Include system audio” box.</a:t>
            </a:r>
          </a:p>
        </p:txBody>
      </p:sp>
    </p:spTree>
    <p:extLst>
      <p:ext uri="{BB962C8B-B14F-4D97-AF65-F5344CB8AC3E}">
        <p14:creationId xmlns:p14="http://schemas.microsoft.com/office/powerpoint/2010/main" val="263590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143000"/>
            <a:ext cx="10820400" cy="5486400"/>
            <a:chOff x="0" y="0"/>
            <a:chExt cx="5496087" cy="2786749"/>
          </a:xfrm>
          <a:solidFill>
            <a:srgbClr val="FF6F2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6087" cy="2786749"/>
            </a:xfrm>
            <a:custGeom>
              <a:avLst/>
              <a:gdLst/>
              <a:ahLst/>
              <a:cxnLst/>
              <a:rect l="l" t="t" r="r" b="b"/>
              <a:pathLst>
                <a:path w="5496087" h="2786749">
                  <a:moveTo>
                    <a:pt x="5371627" y="2786749"/>
                  </a:moveTo>
                  <a:lnTo>
                    <a:pt x="124460" y="2786749"/>
                  </a:lnTo>
                  <a:cubicBezTo>
                    <a:pt x="55880" y="2786749"/>
                    <a:pt x="0" y="2730869"/>
                    <a:pt x="0" y="2662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2662289"/>
                  </a:lnTo>
                  <a:cubicBezTo>
                    <a:pt x="5496087" y="2730869"/>
                    <a:pt x="5440207" y="2786749"/>
                    <a:pt x="5371628" y="278674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5800" y="2495869"/>
            <a:ext cx="10820400" cy="4133531"/>
            <a:chOff x="0" y="0"/>
            <a:chExt cx="5496087" cy="2099575"/>
          </a:xfrm>
          <a:solidFill>
            <a:srgbClr val="0068A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496087" cy="2099576"/>
            </a:xfrm>
            <a:custGeom>
              <a:avLst/>
              <a:gdLst/>
              <a:ahLst/>
              <a:cxnLst/>
              <a:rect l="l" t="t" r="r" b="b"/>
              <a:pathLst>
                <a:path w="5496087" h="2099576">
                  <a:moveTo>
                    <a:pt x="5371627" y="2099575"/>
                  </a:moveTo>
                  <a:lnTo>
                    <a:pt x="124460" y="2099575"/>
                  </a:lnTo>
                  <a:cubicBezTo>
                    <a:pt x="55880" y="2099575"/>
                    <a:pt x="0" y="2043695"/>
                    <a:pt x="0" y="19751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1975115"/>
                  </a:lnTo>
                  <a:cubicBezTo>
                    <a:pt x="5496087" y="2043696"/>
                    <a:pt x="5440207" y="2099576"/>
                    <a:pt x="5371628" y="209957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685800" y="2495870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1087776" y="3358899"/>
            <a:ext cx="10155868" cy="3883417"/>
            <a:chOff x="0" y="782483"/>
            <a:chExt cx="13937071" cy="7766833"/>
          </a:xfrm>
        </p:grpSpPr>
        <p:sp>
          <p:nvSpPr>
            <p:cNvPr id="9" name="TextBox 9"/>
            <p:cNvSpPr txBox="1"/>
            <p:nvPr/>
          </p:nvSpPr>
          <p:spPr>
            <a:xfrm>
              <a:off x="35019" y="782483"/>
              <a:ext cx="13902052" cy="496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4"/>
                </a:lnSpc>
              </a:pPr>
              <a:r>
                <a:rPr lang="en-US" sz="3700">
                  <a:solidFill>
                    <a:srgbClr val="FFFFFF"/>
                  </a:solidFill>
                  <a:latin typeface="Arial Black"/>
                </a:rPr>
                <a:t>Share your screen and talk about one of the features of MS Teams and how it will help you. </a:t>
              </a:r>
              <a:endParaRPr lang="en-US" sz="3700">
                <a:solidFill>
                  <a:srgbClr val="FFFFFF"/>
                </a:solidFill>
                <a:latin typeface="Arial Black" panose="020B0A04020102020204" pitchFamily="34" charset="0"/>
              </a:endParaRPr>
            </a:p>
            <a:p>
              <a:pPr>
                <a:lnSpc>
                  <a:spcPts val="4854"/>
                </a:lnSpc>
              </a:pPr>
              <a:endParaRPr lang="en-US" sz="3734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04787"/>
              <a:ext cx="13902052" cy="7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42510"/>
              <a:ext cx="13902052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5"/>
                </a:lnSpc>
              </a:pPr>
              <a:endParaRPr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006346"/>
              <a:ext cx="13902052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6"/>
                </a:lnSpc>
              </a:pPr>
              <a:endParaRPr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17202" y="1418773"/>
            <a:ext cx="800924" cy="80092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651211" y="2495869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1DA8B9D-9911-4453-85EF-D65A94FE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16</a:t>
            </a:fld>
            <a:endParaRPr lang="en-PH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A2E577A-1D1C-4385-83ED-AE920EB75BC5}"/>
              </a:ext>
            </a:extLst>
          </p:cNvPr>
          <p:cNvSpPr txBox="1"/>
          <p:nvPr/>
        </p:nvSpPr>
        <p:spPr>
          <a:xfrm>
            <a:off x="1030825" y="1523399"/>
            <a:ext cx="10130350" cy="6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4"/>
              </a:lnSpc>
            </a:pPr>
            <a:r>
              <a:rPr lang="en-US" sz="5400">
                <a:solidFill>
                  <a:srgbClr val="FFFFFF"/>
                </a:solidFill>
                <a:latin typeface="Arial Black" panose="020B0A04020102020204" pitchFamily="34" charset="0"/>
              </a:rPr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1418745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143000"/>
            <a:ext cx="10820400" cy="5486400"/>
            <a:chOff x="0" y="0"/>
            <a:chExt cx="5496087" cy="2786749"/>
          </a:xfrm>
          <a:solidFill>
            <a:srgbClr val="FF6F2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6087" cy="2786749"/>
            </a:xfrm>
            <a:custGeom>
              <a:avLst/>
              <a:gdLst/>
              <a:ahLst/>
              <a:cxnLst/>
              <a:rect l="l" t="t" r="r" b="b"/>
              <a:pathLst>
                <a:path w="5496087" h="2786749">
                  <a:moveTo>
                    <a:pt x="5371627" y="2786749"/>
                  </a:moveTo>
                  <a:lnTo>
                    <a:pt x="124460" y="2786749"/>
                  </a:lnTo>
                  <a:cubicBezTo>
                    <a:pt x="55880" y="2786749"/>
                    <a:pt x="0" y="2730869"/>
                    <a:pt x="0" y="2662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2662289"/>
                  </a:lnTo>
                  <a:cubicBezTo>
                    <a:pt x="5496087" y="2730869"/>
                    <a:pt x="5440207" y="2786749"/>
                    <a:pt x="5371628" y="278674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5800" y="2495869"/>
            <a:ext cx="10820400" cy="4133531"/>
            <a:chOff x="0" y="0"/>
            <a:chExt cx="5496087" cy="2099575"/>
          </a:xfrm>
          <a:solidFill>
            <a:srgbClr val="0068A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496087" cy="2099576"/>
            </a:xfrm>
            <a:custGeom>
              <a:avLst/>
              <a:gdLst/>
              <a:ahLst/>
              <a:cxnLst/>
              <a:rect l="l" t="t" r="r" b="b"/>
              <a:pathLst>
                <a:path w="5496087" h="2099576">
                  <a:moveTo>
                    <a:pt x="5371627" y="2099575"/>
                  </a:moveTo>
                  <a:lnTo>
                    <a:pt x="124460" y="2099575"/>
                  </a:lnTo>
                  <a:cubicBezTo>
                    <a:pt x="55880" y="2099575"/>
                    <a:pt x="0" y="2043695"/>
                    <a:pt x="0" y="19751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1975115"/>
                  </a:lnTo>
                  <a:cubicBezTo>
                    <a:pt x="5496087" y="2043696"/>
                    <a:pt x="5440207" y="2099576"/>
                    <a:pt x="5371628" y="209957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685800" y="2495870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1087776" y="3399564"/>
            <a:ext cx="10155868" cy="3842752"/>
            <a:chOff x="0" y="863813"/>
            <a:chExt cx="13937071" cy="7685503"/>
          </a:xfrm>
        </p:grpSpPr>
        <p:sp>
          <p:nvSpPr>
            <p:cNvPr id="9" name="TextBox 9"/>
            <p:cNvSpPr txBox="1"/>
            <p:nvPr/>
          </p:nvSpPr>
          <p:spPr>
            <a:xfrm>
              <a:off x="35019" y="863813"/>
              <a:ext cx="13902052" cy="3706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4"/>
                </a:lnSpc>
              </a:pPr>
              <a:r>
                <a:rPr lang="en-US" sz="3700">
                  <a:solidFill>
                    <a:srgbClr val="FFFFFF"/>
                  </a:solidFill>
                  <a:latin typeface="Arial Black"/>
                </a:rPr>
                <a:t>If you have any questions, please type it in the chat box or use the raise hand function. </a:t>
              </a:r>
              <a:endParaRPr lang="en-US" sz="3734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04787"/>
              <a:ext cx="13902052" cy="7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42510"/>
              <a:ext cx="13902052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5"/>
                </a:lnSpc>
              </a:pPr>
              <a:endParaRPr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006346"/>
              <a:ext cx="13902052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6"/>
                </a:lnSpc>
              </a:pPr>
              <a:endParaRPr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17202" y="1418773"/>
            <a:ext cx="800924" cy="80092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651211" y="2495869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1DA8B9D-9911-4453-85EF-D65A94FE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17</a:t>
            </a:fld>
            <a:endParaRPr lang="en-PH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A2E577A-1D1C-4385-83ED-AE920EB75BC5}"/>
              </a:ext>
            </a:extLst>
          </p:cNvPr>
          <p:cNvSpPr txBox="1"/>
          <p:nvPr/>
        </p:nvSpPr>
        <p:spPr>
          <a:xfrm>
            <a:off x="1030825" y="1523399"/>
            <a:ext cx="10130350" cy="6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4"/>
              </a:lnSpc>
            </a:pPr>
            <a:r>
              <a:rPr lang="en-US" sz="5400">
                <a:solidFill>
                  <a:srgbClr val="FFFFFF"/>
                </a:solidFill>
                <a:latin typeface="Arial Black" panose="020B0A04020102020204" pitchFamily="34" charset="0"/>
              </a:rPr>
              <a:t>Question and Answer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20991" y="990600"/>
            <a:ext cx="3509009" cy="5688450"/>
            <a:chOff x="0" y="0"/>
            <a:chExt cx="1224092" cy="1913890"/>
          </a:xfrm>
          <a:solidFill>
            <a:srgbClr val="0068AE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092" cy="1913890"/>
            </a:xfrm>
            <a:custGeom>
              <a:avLst/>
              <a:gdLst/>
              <a:ahLst/>
              <a:cxnLst/>
              <a:rect l="l" t="t" r="r" b="b"/>
              <a:pathLst>
                <a:path w="1224092" h="1913890">
                  <a:moveTo>
                    <a:pt x="109963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99632" y="0"/>
                  </a:lnTo>
                  <a:cubicBezTo>
                    <a:pt x="1168212" y="0"/>
                    <a:pt x="1224092" y="55880"/>
                    <a:pt x="1224092" y="124460"/>
                  </a:cubicBezTo>
                  <a:lnTo>
                    <a:pt x="1224092" y="1789430"/>
                  </a:lnTo>
                  <a:cubicBezTo>
                    <a:pt x="1224092" y="1858010"/>
                    <a:pt x="1168212" y="1913890"/>
                    <a:pt x="1099632" y="191389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685800" y="990600"/>
            <a:ext cx="9160533" cy="5739250"/>
            <a:chOff x="0" y="0"/>
            <a:chExt cx="4652979" cy="27867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52979" cy="2786749"/>
            </a:xfrm>
            <a:custGeom>
              <a:avLst/>
              <a:gdLst/>
              <a:ahLst/>
              <a:cxnLst/>
              <a:rect l="l" t="t" r="r" b="b"/>
              <a:pathLst>
                <a:path w="4652979" h="2786749">
                  <a:moveTo>
                    <a:pt x="4528519" y="2786749"/>
                  </a:moveTo>
                  <a:lnTo>
                    <a:pt x="124460" y="2786749"/>
                  </a:lnTo>
                  <a:cubicBezTo>
                    <a:pt x="55880" y="2786749"/>
                    <a:pt x="0" y="2730869"/>
                    <a:pt x="0" y="2662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28519" y="0"/>
                  </a:lnTo>
                  <a:cubicBezTo>
                    <a:pt x="4597099" y="0"/>
                    <a:pt x="4652979" y="55880"/>
                    <a:pt x="4652979" y="124460"/>
                  </a:cubicBezTo>
                  <a:lnTo>
                    <a:pt x="4652979" y="2662289"/>
                  </a:lnTo>
                  <a:cubicBezTo>
                    <a:pt x="4652979" y="2730869"/>
                    <a:pt x="4597099" y="2786749"/>
                    <a:pt x="4528519" y="27867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160000" y="5319326"/>
            <a:ext cx="800924" cy="80092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37132" y="1363330"/>
            <a:ext cx="7620291" cy="4219351"/>
            <a:chOff x="0" y="28575"/>
            <a:chExt cx="15240582" cy="8438702"/>
          </a:xfrm>
        </p:grpSpPr>
        <p:sp>
          <p:nvSpPr>
            <p:cNvPr id="8" name="TextBox 8"/>
            <p:cNvSpPr txBox="1"/>
            <p:nvPr/>
          </p:nvSpPr>
          <p:spPr>
            <a:xfrm>
              <a:off x="0" y="28575"/>
              <a:ext cx="15240582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84"/>
                </a:lnSpc>
              </a:pPr>
              <a:r>
                <a:rPr lang="en-US" sz="4334">
                  <a:solidFill>
                    <a:srgbClr val="FF6F2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Objectives</a:t>
              </a:r>
              <a:endParaRPr lang="en-US" sz="4334">
                <a:solidFill>
                  <a:srgbClr val="FF6F25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93419"/>
              <a:ext cx="15240582" cy="562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the end of the training session, the participants should be able to: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467585"/>
              <a:ext cx="14968606" cy="953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999">
                  <a:solidFill>
                    <a:srgbClr val="0068AE"/>
                  </a:solidFill>
                  <a:latin typeface="League Spartan"/>
                </a:rPr>
                <a:t>Describe the basic functions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459309"/>
              <a:ext cx="14968606" cy="57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6"/>
                </a:lnSpc>
              </a:pPr>
              <a:r>
                <a:rPr lang="en-PH"/>
                <a:t>describe the basic features and functionalities of MS Teams</a:t>
              </a:r>
              <a:endParaRPr lang="en-US" sz="17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659577"/>
              <a:ext cx="14968606" cy="953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999">
                  <a:solidFill>
                    <a:srgbClr val="0068AE"/>
                  </a:solidFill>
                  <a:latin typeface="League Spartan"/>
                </a:rPr>
                <a:t>Collaborate with peers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735031"/>
              <a:ext cx="14968606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/>
              <a:r>
                <a:rPr lang="en-PH"/>
                <a:t>collaborate with peers using the MS Teams chat function;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887375"/>
              <a:ext cx="14968606" cy="57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6"/>
                </a:lnSpc>
              </a:pPr>
              <a:r>
                <a:rPr lang="en-PH"/>
                <a:t>create teams and channels that can be used for file sharing and announcements</a:t>
              </a:r>
              <a:endParaRPr lang="en-US" sz="17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898883"/>
              <a:ext cx="14968606" cy="953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999">
                  <a:solidFill>
                    <a:srgbClr val="0068AE"/>
                  </a:solidFill>
                  <a:latin typeface="League Spartan"/>
                </a:rPr>
                <a:t>Create Teams and Channels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91345" y="5214462"/>
            <a:ext cx="854989" cy="854989"/>
            <a:chOff x="0" y="0"/>
            <a:chExt cx="19138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DC67D3B-0564-443A-83C8-95F1B3DB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2</a:t>
            </a:fld>
            <a:endParaRPr lang="en-PH"/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AFD25C42-3F4E-492E-B3EC-0350E61CBA24}"/>
              </a:ext>
            </a:extLst>
          </p:cNvPr>
          <p:cNvSpPr txBox="1"/>
          <p:nvPr/>
        </p:nvSpPr>
        <p:spPr>
          <a:xfrm>
            <a:off x="1437132" y="5738767"/>
            <a:ext cx="7484303" cy="47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999">
                <a:solidFill>
                  <a:srgbClr val="0068AE"/>
                </a:solidFill>
                <a:latin typeface="League Spartan"/>
              </a:rPr>
              <a:t>Create and Join a meeting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Welcome to Microsoft Teams_jugBQqE_2sM_1080p">
            <a:hlinkClick r:id="" action="ppaction://media"/>
            <a:extLst>
              <a:ext uri="{FF2B5EF4-FFF2-40B4-BE49-F238E27FC236}">
                <a16:creationId xmlns:a16="http://schemas.microsoft.com/office/drawing/2014/main" id="{89692BC6-3333-4A05-AED9-666356698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857" y="988373"/>
            <a:ext cx="9942286" cy="559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09A8F2E-5F20-48CA-9404-121C245538A0}"/>
              </a:ext>
            </a:extLst>
          </p:cNvPr>
          <p:cNvPicPr/>
          <p:nvPr/>
        </p:nvPicPr>
        <p:blipFill rotWithShape="1">
          <a:blip r:embed="rId4"/>
          <a:srcRect t="17605" r="481" b="69464"/>
          <a:stretch/>
        </p:blipFill>
        <p:spPr bwMode="auto">
          <a:xfrm>
            <a:off x="0" y="1092200"/>
            <a:ext cx="12192000" cy="73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9" name="Group 2">
            <a:extLst>
              <a:ext uri="{FF2B5EF4-FFF2-40B4-BE49-F238E27FC236}">
                <a16:creationId xmlns:a16="http://schemas.microsoft.com/office/drawing/2014/main" id="{C47105C2-B163-4B51-ACAF-479BD517464F}"/>
              </a:ext>
            </a:extLst>
          </p:cNvPr>
          <p:cNvGrpSpPr/>
          <p:nvPr/>
        </p:nvGrpSpPr>
        <p:grpSpPr>
          <a:xfrm>
            <a:off x="711201" y="1244601"/>
            <a:ext cx="11480800" cy="7189150"/>
            <a:chOff x="0" y="406941"/>
            <a:chExt cx="12471109" cy="14378299"/>
          </a:xfrm>
        </p:grpSpPr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FB3E3A92-25E7-4F13-99D1-6E8CC1D7A7B1}"/>
                </a:ext>
              </a:extLst>
            </p:cNvPr>
            <p:cNvSpPr txBox="1"/>
            <p:nvPr/>
          </p:nvSpPr>
          <p:spPr>
            <a:xfrm>
              <a:off x="0" y="406941"/>
              <a:ext cx="12471109" cy="954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r>
                <a:rPr lang="en-US" sz="3025">
                  <a:solidFill>
                    <a:schemeClr val="bg1"/>
                  </a:solidFill>
                  <a:latin typeface="Arial Black" panose="020B0A04020102020204" pitchFamily="34" charset="0"/>
                </a:rPr>
                <a:t>Logging in to MS Teams </a:t>
              </a: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D253F154-BD43-4239-8B89-2088312A0960}"/>
                </a:ext>
              </a:extLst>
            </p:cNvPr>
            <p:cNvSpPr txBox="1"/>
            <p:nvPr/>
          </p:nvSpPr>
          <p:spPr>
            <a:xfrm>
              <a:off x="0" y="3251741"/>
              <a:ext cx="1247110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endParaRPr lang="en-US" sz="29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60EE2214-E9F4-4C65-9EE9-456758B51AF1}"/>
                </a:ext>
              </a:extLst>
            </p:cNvPr>
            <p:cNvSpPr txBox="1"/>
            <p:nvPr/>
          </p:nvSpPr>
          <p:spPr>
            <a:xfrm>
              <a:off x="0" y="12895086"/>
              <a:ext cx="12471109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endParaRPr sz="1200"/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7E574EBC-04F5-4B09-BD05-38A0D7E4AC38}"/>
                </a:ext>
              </a:extLst>
            </p:cNvPr>
            <p:cNvSpPr txBox="1"/>
            <p:nvPr/>
          </p:nvSpPr>
          <p:spPr>
            <a:xfrm>
              <a:off x="0" y="14203798"/>
              <a:ext cx="12471109" cy="5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7"/>
                </a:lnSpc>
              </a:pPr>
              <a:endParaRPr sz="120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48111-FB27-489F-8028-4D276D6F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4</a:t>
            </a:fld>
            <a:endParaRPr lang="en-PH"/>
          </a:p>
        </p:txBody>
      </p:sp>
      <p:pic>
        <p:nvPicPr>
          <p:cNvPr id="3" name="Recording #9">
            <a:hlinkClick r:id="" action="ppaction://media"/>
            <a:extLst>
              <a:ext uri="{FF2B5EF4-FFF2-40B4-BE49-F238E27FC236}">
                <a16:creationId xmlns:a16="http://schemas.microsoft.com/office/drawing/2014/main" id="{3B6F90CF-2F96-4E36-B164-1C3652D97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5862" y="2002101"/>
            <a:ext cx="4548993" cy="4464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5BF8D-7F51-4D0E-89EF-018B1F952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1" t="15832" r="19514" b="2874"/>
          <a:stretch/>
        </p:blipFill>
        <p:spPr>
          <a:xfrm>
            <a:off x="1836711" y="1845442"/>
            <a:ext cx="7860030" cy="4822105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F9FC0BF2-796F-4582-BD1B-B66464F00D95}"/>
              </a:ext>
            </a:extLst>
          </p:cNvPr>
          <p:cNvSpPr txBox="1"/>
          <p:nvPr/>
        </p:nvSpPr>
        <p:spPr>
          <a:xfrm>
            <a:off x="964692" y="1128041"/>
            <a:ext cx="762029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84"/>
              </a:lnSpc>
            </a:pPr>
            <a:r>
              <a:rPr lang="en-US" sz="4334">
                <a:solidFill>
                  <a:srgbClr val="FF6F2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Interface</a:t>
            </a:r>
            <a:endParaRPr lang="en-US" sz="4334">
              <a:solidFill>
                <a:srgbClr val="FF6F2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90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5BF8D-7F51-4D0E-89EF-018B1F952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3" t="15290" r="19766" b="2874"/>
          <a:stretch/>
        </p:blipFill>
        <p:spPr>
          <a:xfrm>
            <a:off x="198120" y="2057400"/>
            <a:ext cx="7543800" cy="4602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DBC05B-75FF-421F-8F8E-3A079BC96275}"/>
              </a:ext>
            </a:extLst>
          </p:cNvPr>
          <p:cNvSpPr txBox="1"/>
          <p:nvPr/>
        </p:nvSpPr>
        <p:spPr>
          <a:xfrm>
            <a:off x="495300" y="1134070"/>
            <a:ext cx="330708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Start New Chat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One-on-one or small group conversations</a:t>
            </a:r>
          </a:p>
          <a:p>
            <a:endParaRPr lang="en-PH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CB8A0C3-2287-4314-8723-9F3FF4499BBC}"/>
              </a:ext>
            </a:extLst>
          </p:cNvPr>
          <p:cNvCxnSpPr/>
          <p:nvPr/>
        </p:nvCxnSpPr>
        <p:spPr>
          <a:xfrm rot="16200000" flipV="1">
            <a:off x="1534775" y="1737360"/>
            <a:ext cx="588050" cy="396240"/>
          </a:xfrm>
          <a:prstGeom prst="bentConnector3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175249-8487-4B88-868B-F9AC16D1ADEF}"/>
              </a:ext>
            </a:extLst>
          </p:cNvPr>
          <p:cNvSpPr txBox="1"/>
          <p:nvPr/>
        </p:nvSpPr>
        <p:spPr>
          <a:xfrm>
            <a:off x="8602982" y="1457235"/>
            <a:ext cx="330708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Manage Profile Settings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Change app settings, picture or download mobile app</a:t>
            </a:r>
          </a:p>
          <a:p>
            <a:endParaRPr lang="en-PH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794B10F-1D54-48F0-ACBB-80FCA76EA179}"/>
              </a:ext>
            </a:extLst>
          </p:cNvPr>
          <p:cNvCxnSpPr>
            <a:cxnSpLocks/>
          </p:cNvCxnSpPr>
          <p:nvPr/>
        </p:nvCxnSpPr>
        <p:spPr>
          <a:xfrm flipV="1">
            <a:off x="7741920" y="1935480"/>
            <a:ext cx="861062" cy="294026"/>
          </a:xfrm>
          <a:prstGeom prst="bentConnector3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C44AA4-6D98-47BA-813A-0ED614BD1190}"/>
              </a:ext>
            </a:extLst>
          </p:cNvPr>
          <p:cNvSpPr txBox="1"/>
          <p:nvPr/>
        </p:nvSpPr>
        <p:spPr>
          <a:xfrm>
            <a:off x="8602982" y="3072257"/>
            <a:ext cx="330708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Join or Create a Team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Find a team, join with a code or create your own team. </a:t>
            </a:r>
          </a:p>
          <a:p>
            <a:endParaRPr lang="en-PH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CF0A93F-DFA2-4129-AB59-55A7C5E36FF3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7521848" y="2591288"/>
            <a:ext cx="1103086" cy="1059182"/>
          </a:xfrm>
          <a:prstGeom prst="bentConnector2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682F4C8-1361-46E5-AC09-29CDD5193E0C}"/>
              </a:ext>
            </a:extLst>
          </p:cNvPr>
          <p:cNvSpPr txBox="1"/>
          <p:nvPr/>
        </p:nvSpPr>
        <p:spPr>
          <a:xfrm>
            <a:off x="3055622" y="4800601"/>
            <a:ext cx="330708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Navigation Buttons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Use this to navigate between Activity Feed, Chat, Teams, Calendar, and Files </a:t>
            </a:r>
            <a:endParaRPr lang="en-P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753BB-743F-4889-A023-65D2A4BDA9A4}"/>
              </a:ext>
            </a:extLst>
          </p:cNvPr>
          <p:cNvSpPr/>
          <p:nvPr/>
        </p:nvSpPr>
        <p:spPr>
          <a:xfrm>
            <a:off x="198120" y="2407920"/>
            <a:ext cx="548640" cy="254508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12D5FA4B-C52E-4BE0-A038-8B30F05FB14D}"/>
              </a:ext>
            </a:extLst>
          </p:cNvPr>
          <p:cNvCxnSpPr>
            <a:cxnSpLocks/>
          </p:cNvCxnSpPr>
          <p:nvPr/>
        </p:nvCxnSpPr>
        <p:spPr>
          <a:xfrm>
            <a:off x="769617" y="4849222"/>
            <a:ext cx="2286005" cy="874708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09A8F2E-5F20-48CA-9404-121C245538A0}"/>
              </a:ext>
            </a:extLst>
          </p:cNvPr>
          <p:cNvPicPr/>
          <p:nvPr/>
        </p:nvPicPr>
        <p:blipFill rotWithShape="1">
          <a:blip r:embed="rId4"/>
          <a:srcRect t="17605" r="481" b="69464"/>
          <a:stretch/>
        </p:blipFill>
        <p:spPr bwMode="auto">
          <a:xfrm>
            <a:off x="0" y="1092200"/>
            <a:ext cx="12192000" cy="73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9" name="Group 2">
            <a:extLst>
              <a:ext uri="{FF2B5EF4-FFF2-40B4-BE49-F238E27FC236}">
                <a16:creationId xmlns:a16="http://schemas.microsoft.com/office/drawing/2014/main" id="{C47105C2-B163-4B51-ACAF-479BD517464F}"/>
              </a:ext>
            </a:extLst>
          </p:cNvPr>
          <p:cNvGrpSpPr/>
          <p:nvPr/>
        </p:nvGrpSpPr>
        <p:grpSpPr>
          <a:xfrm>
            <a:off x="711201" y="1244601"/>
            <a:ext cx="11480800" cy="7189150"/>
            <a:chOff x="0" y="406941"/>
            <a:chExt cx="12471109" cy="14378299"/>
          </a:xfrm>
        </p:grpSpPr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FB3E3A92-25E7-4F13-99D1-6E8CC1D7A7B1}"/>
                </a:ext>
              </a:extLst>
            </p:cNvPr>
            <p:cNvSpPr txBox="1"/>
            <p:nvPr/>
          </p:nvSpPr>
          <p:spPr>
            <a:xfrm>
              <a:off x="0" y="406941"/>
              <a:ext cx="12471109" cy="954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r>
                <a:rPr lang="en-US" sz="3025">
                  <a:solidFill>
                    <a:schemeClr val="bg1"/>
                  </a:solidFill>
                  <a:latin typeface="Arial Black" panose="020B0A04020102020204" pitchFamily="34" charset="0"/>
                </a:rPr>
                <a:t>Collaborating using MS Teams Chat</a:t>
              </a: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D253F154-BD43-4239-8B89-2088312A0960}"/>
                </a:ext>
              </a:extLst>
            </p:cNvPr>
            <p:cNvSpPr txBox="1"/>
            <p:nvPr/>
          </p:nvSpPr>
          <p:spPr>
            <a:xfrm>
              <a:off x="0" y="3251741"/>
              <a:ext cx="1247110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endParaRPr lang="en-US" sz="29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60EE2214-E9F4-4C65-9EE9-456758B51AF1}"/>
                </a:ext>
              </a:extLst>
            </p:cNvPr>
            <p:cNvSpPr txBox="1"/>
            <p:nvPr/>
          </p:nvSpPr>
          <p:spPr>
            <a:xfrm>
              <a:off x="0" y="12895086"/>
              <a:ext cx="12471109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endParaRPr sz="1200"/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7E574EBC-04F5-4B09-BD05-38A0D7E4AC38}"/>
                </a:ext>
              </a:extLst>
            </p:cNvPr>
            <p:cNvSpPr txBox="1"/>
            <p:nvPr/>
          </p:nvSpPr>
          <p:spPr>
            <a:xfrm>
              <a:off x="0" y="14203798"/>
              <a:ext cx="12471109" cy="5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7"/>
                </a:lnSpc>
              </a:pPr>
              <a:endParaRPr sz="120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48111-FB27-489F-8028-4D276D6F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7</a:t>
            </a:fld>
            <a:endParaRPr lang="en-PH"/>
          </a:p>
        </p:txBody>
      </p:sp>
      <p:pic>
        <p:nvPicPr>
          <p:cNvPr id="4" name="How to start and pin chats in Microsoft Teams">
            <a:hlinkClick r:id="" action="ppaction://media"/>
            <a:extLst>
              <a:ext uri="{FF2B5EF4-FFF2-40B4-BE49-F238E27FC236}">
                <a16:creationId xmlns:a16="http://schemas.microsoft.com/office/drawing/2014/main" id="{FB793B2C-DE87-4894-90A0-16096E026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446" y="1903367"/>
            <a:ext cx="8706645" cy="48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143000"/>
            <a:ext cx="10820400" cy="5486400"/>
            <a:chOff x="0" y="0"/>
            <a:chExt cx="5496087" cy="2786749"/>
          </a:xfrm>
          <a:solidFill>
            <a:srgbClr val="FF6F2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6087" cy="2786749"/>
            </a:xfrm>
            <a:custGeom>
              <a:avLst/>
              <a:gdLst/>
              <a:ahLst/>
              <a:cxnLst/>
              <a:rect l="l" t="t" r="r" b="b"/>
              <a:pathLst>
                <a:path w="5496087" h="2786749">
                  <a:moveTo>
                    <a:pt x="5371627" y="2786749"/>
                  </a:moveTo>
                  <a:lnTo>
                    <a:pt x="124460" y="2786749"/>
                  </a:lnTo>
                  <a:cubicBezTo>
                    <a:pt x="55880" y="2786749"/>
                    <a:pt x="0" y="2730869"/>
                    <a:pt x="0" y="2662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2662289"/>
                  </a:lnTo>
                  <a:cubicBezTo>
                    <a:pt x="5496087" y="2730869"/>
                    <a:pt x="5440207" y="2786749"/>
                    <a:pt x="5371628" y="278674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5800" y="2495869"/>
            <a:ext cx="10820400" cy="4133531"/>
            <a:chOff x="0" y="0"/>
            <a:chExt cx="5496087" cy="2099575"/>
          </a:xfrm>
          <a:solidFill>
            <a:srgbClr val="0068A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496087" cy="2099576"/>
            </a:xfrm>
            <a:custGeom>
              <a:avLst/>
              <a:gdLst/>
              <a:ahLst/>
              <a:cxnLst/>
              <a:rect l="l" t="t" r="r" b="b"/>
              <a:pathLst>
                <a:path w="5496087" h="2099576">
                  <a:moveTo>
                    <a:pt x="5371627" y="2099575"/>
                  </a:moveTo>
                  <a:lnTo>
                    <a:pt x="124460" y="2099575"/>
                  </a:lnTo>
                  <a:cubicBezTo>
                    <a:pt x="55880" y="2099575"/>
                    <a:pt x="0" y="2043695"/>
                    <a:pt x="0" y="19751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71628" y="0"/>
                  </a:lnTo>
                  <a:cubicBezTo>
                    <a:pt x="5440207" y="0"/>
                    <a:pt x="5496087" y="55880"/>
                    <a:pt x="5496087" y="124460"/>
                  </a:cubicBezTo>
                  <a:lnTo>
                    <a:pt x="5496087" y="1975115"/>
                  </a:lnTo>
                  <a:cubicBezTo>
                    <a:pt x="5496087" y="2043696"/>
                    <a:pt x="5440207" y="2099576"/>
                    <a:pt x="5371628" y="209957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685800" y="2495870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1087776" y="2776761"/>
            <a:ext cx="10155868" cy="4465555"/>
            <a:chOff x="0" y="-381793"/>
            <a:chExt cx="13937071" cy="8931109"/>
          </a:xfrm>
        </p:grpSpPr>
        <p:sp>
          <p:nvSpPr>
            <p:cNvPr id="9" name="TextBox 9"/>
            <p:cNvSpPr txBox="1"/>
            <p:nvPr/>
          </p:nvSpPr>
          <p:spPr>
            <a:xfrm>
              <a:off x="35019" y="-381793"/>
              <a:ext cx="13902052" cy="6221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4"/>
                </a:lnSpc>
              </a:pPr>
              <a:r>
                <a:rPr lang="en-US" sz="3734">
                  <a:solidFill>
                    <a:srgbClr val="FFFFFF"/>
                  </a:solidFill>
                  <a:latin typeface="Arial Black" panose="020B0A04020102020204" pitchFamily="34" charset="0"/>
                </a:rPr>
                <a:t>Use the chat function to find your friend and say something nice to them.</a:t>
              </a:r>
            </a:p>
            <a:p>
              <a:pPr>
                <a:lnSpc>
                  <a:spcPts val="4854"/>
                </a:lnSpc>
              </a:pPr>
              <a:endParaRPr lang="en-US" sz="3734">
                <a:solidFill>
                  <a:srgbClr val="FFFFFF"/>
                </a:solidFill>
                <a:latin typeface="Arial Black" panose="020B0A04020102020204" pitchFamily="34" charset="0"/>
              </a:endParaRPr>
            </a:p>
            <a:p>
              <a:pPr>
                <a:lnSpc>
                  <a:spcPts val="4854"/>
                </a:lnSpc>
              </a:pPr>
              <a:r>
                <a:rPr lang="en-US" sz="3734">
                  <a:solidFill>
                    <a:srgbClr val="FFFFFF"/>
                  </a:solidFill>
                  <a:latin typeface="Arial Black" panose="020B0A04020102020204" pitchFamily="34" charset="0"/>
                </a:rPr>
                <a:t>Send a screenshot to the chat box once done.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04787"/>
              <a:ext cx="13902052" cy="7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42510"/>
              <a:ext cx="13902052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5"/>
                </a:lnSpc>
              </a:pPr>
              <a:endParaRPr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006346"/>
              <a:ext cx="13902052" cy="542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6"/>
                </a:lnSpc>
              </a:pPr>
              <a:endParaRPr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17202" y="1418773"/>
            <a:ext cx="800924" cy="80092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651211" y="2495869"/>
            <a:ext cx="854989" cy="854989"/>
            <a:chOff x="0" y="0"/>
            <a:chExt cx="1913890" cy="1913890"/>
          </a:xfrm>
          <a:solidFill>
            <a:srgbClr val="0068AE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1DA8B9D-9911-4453-85EF-D65A94FE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8</a:t>
            </a:fld>
            <a:endParaRPr lang="en-PH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A2E577A-1D1C-4385-83ED-AE920EB75BC5}"/>
              </a:ext>
            </a:extLst>
          </p:cNvPr>
          <p:cNvSpPr txBox="1"/>
          <p:nvPr/>
        </p:nvSpPr>
        <p:spPr>
          <a:xfrm>
            <a:off x="1030825" y="1523399"/>
            <a:ext cx="10130350" cy="6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4"/>
              </a:lnSpc>
            </a:pPr>
            <a:r>
              <a:rPr lang="en-US" sz="5400">
                <a:solidFill>
                  <a:srgbClr val="FFFFFF"/>
                </a:solidFill>
                <a:latin typeface="Arial Black" panose="020B0A04020102020204" pitchFamily="34" charset="0"/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177377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09A8F2E-5F20-48CA-9404-121C245538A0}"/>
              </a:ext>
            </a:extLst>
          </p:cNvPr>
          <p:cNvPicPr/>
          <p:nvPr/>
        </p:nvPicPr>
        <p:blipFill rotWithShape="1">
          <a:blip r:embed="rId4"/>
          <a:srcRect t="17605" r="481" b="69464"/>
          <a:stretch/>
        </p:blipFill>
        <p:spPr bwMode="auto">
          <a:xfrm>
            <a:off x="0" y="1092200"/>
            <a:ext cx="12192000" cy="73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9" name="Group 2">
            <a:extLst>
              <a:ext uri="{FF2B5EF4-FFF2-40B4-BE49-F238E27FC236}">
                <a16:creationId xmlns:a16="http://schemas.microsoft.com/office/drawing/2014/main" id="{C47105C2-B163-4B51-ACAF-479BD517464F}"/>
              </a:ext>
            </a:extLst>
          </p:cNvPr>
          <p:cNvGrpSpPr/>
          <p:nvPr/>
        </p:nvGrpSpPr>
        <p:grpSpPr>
          <a:xfrm>
            <a:off x="711201" y="1244601"/>
            <a:ext cx="11480800" cy="7189150"/>
            <a:chOff x="0" y="406941"/>
            <a:chExt cx="12471109" cy="14378299"/>
          </a:xfrm>
        </p:grpSpPr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FB3E3A92-25E7-4F13-99D1-6E8CC1D7A7B1}"/>
                </a:ext>
              </a:extLst>
            </p:cNvPr>
            <p:cNvSpPr txBox="1"/>
            <p:nvPr/>
          </p:nvSpPr>
          <p:spPr>
            <a:xfrm>
              <a:off x="0" y="406941"/>
              <a:ext cx="12471109" cy="954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r>
                <a:rPr lang="en-US" sz="3025">
                  <a:solidFill>
                    <a:schemeClr val="bg1"/>
                  </a:solidFill>
                  <a:latin typeface="Arial Black" panose="020B0A04020102020204" pitchFamily="34" charset="0"/>
                </a:rPr>
                <a:t>Collaborating using MS Teams Calls</a:t>
              </a: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D253F154-BD43-4239-8B89-2088312A0960}"/>
                </a:ext>
              </a:extLst>
            </p:cNvPr>
            <p:cNvSpPr txBox="1"/>
            <p:nvPr/>
          </p:nvSpPr>
          <p:spPr>
            <a:xfrm>
              <a:off x="0" y="3251741"/>
              <a:ext cx="1247110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endParaRPr lang="en-US" sz="29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60EE2214-E9F4-4C65-9EE9-456758B51AF1}"/>
                </a:ext>
              </a:extLst>
            </p:cNvPr>
            <p:cNvSpPr txBox="1"/>
            <p:nvPr/>
          </p:nvSpPr>
          <p:spPr>
            <a:xfrm>
              <a:off x="0" y="12895086"/>
              <a:ext cx="12471109" cy="83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2"/>
                </a:lnSpc>
              </a:pPr>
              <a:endParaRPr sz="1200"/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7E574EBC-04F5-4B09-BD05-38A0D7E4AC38}"/>
                </a:ext>
              </a:extLst>
            </p:cNvPr>
            <p:cNvSpPr txBox="1"/>
            <p:nvPr/>
          </p:nvSpPr>
          <p:spPr>
            <a:xfrm>
              <a:off x="0" y="14203798"/>
              <a:ext cx="12471109" cy="5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7"/>
                </a:lnSpc>
              </a:pPr>
              <a:endParaRPr sz="120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48111-FB27-489F-8028-4D276D6F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4500-6D30-4AE5-A42A-29B2E13AE750}" type="slidenum">
              <a:rPr lang="en-PH" smtClean="0"/>
              <a:t>9</a:t>
            </a:fld>
            <a:endParaRPr lang="en-PH"/>
          </a:p>
        </p:txBody>
      </p:sp>
      <p:pic>
        <p:nvPicPr>
          <p:cNvPr id="3" name="How to make calls with Microsoft Teams">
            <a:hlinkClick r:id="" action="ppaction://media"/>
            <a:extLst>
              <a:ext uri="{FF2B5EF4-FFF2-40B4-BE49-F238E27FC236}">
                <a16:creationId xmlns:a16="http://schemas.microsoft.com/office/drawing/2014/main" id="{754BF9B0-CDE5-4E8B-B0DA-6487A79F4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1372" y="1823883"/>
            <a:ext cx="8989255" cy="50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f2b0ae-989d-43c2-993f-93180e4992fa">
      <UserInfo>
        <DisplayName>AFI MASANQUE, John Alfred P.</DisplayName>
        <AccountId>45</AccountId>
        <AccountType/>
      </UserInfo>
      <UserInfo>
        <DisplayName>AFI ULIBARRI, Benneth Emmanuelle L</DisplayName>
        <AccountId>16</AccountId>
        <AccountType/>
      </UserInfo>
      <UserInfo>
        <DisplayName>AFI REYES, Vivien V.</DisplayName>
        <AccountId>15</AccountId>
        <AccountType/>
      </UserInfo>
      <UserInfo>
        <DisplayName>AFI AYSON, Arwin U.</DisplayName>
        <AccountId>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3EA0CF658B4A409860699F8F9F59AC" ma:contentTypeVersion="13" ma:contentTypeDescription="Create a new document." ma:contentTypeScope="" ma:versionID="adae8075f8abdfb590692ee1721acf77">
  <xsd:schema xmlns:xsd="http://www.w3.org/2001/XMLSchema" xmlns:xs="http://www.w3.org/2001/XMLSchema" xmlns:p="http://schemas.microsoft.com/office/2006/metadata/properties" xmlns:ns3="16f2b0ae-989d-43c2-993f-93180e4992fa" xmlns:ns4="785e7cdc-03a9-4f7d-9c94-e43981fc8fa1" targetNamespace="http://schemas.microsoft.com/office/2006/metadata/properties" ma:root="true" ma:fieldsID="2a568f4656ea2b46362a7e363ef00265" ns3:_="" ns4:_="">
    <xsd:import namespace="16f2b0ae-989d-43c2-993f-93180e4992fa"/>
    <xsd:import namespace="785e7cdc-03a9-4f7d-9c94-e43981fc8fa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2b0ae-989d-43c2-993f-93180e4992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e7cdc-03a9-4f7d-9c94-e43981fc8f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29D6B-717E-4521-BF3D-06C63F6128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7A6239-85A2-47F4-8573-CEEB6B19459D}">
  <ds:schemaRefs>
    <ds:schemaRef ds:uri="16f2b0ae-989d-43c2-993f-93180e4992fa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785e7cdc-03a9-4f7d-9c94-e43981fc8fa1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8E290D0-A3D5-48DD-8CE5-4D1567F474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f2b0ae-989d-43c2-993f-93180e4992fa"/>
    <ds:schemaRef ds:uri="785e7cdc-03a9-4f7d-9c94-e43981fc8f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307</Words>
  <Application>Microsoft Office PowerPoint</Application>
  <PresentationFormat>Widescreen</PresentationFormat>
  <Paragraphs>55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AFI ULIBARRI, Benneth Emmanuelle L</dc:creator>
  <cp:lastModifiedBy>AFI AYSON, Arwin U.</cp:lastModifiedBy>
  <cp:revision>2</cp:revision>
  <dcterms:created xsi:type="dcterms:W3CDTF">2020-06-09T07:33:27Z</dcterms:created>
  <dcterms:modified xsi:type="dcterms:W3CDTF">2020-10-11T23:14:26Z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0x010100813EA0CF658B4A409860699F8F9F59AC</vt:lpwstr>
  </property>
</Properties>
</file>